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26"/>
  </p:notesMasterIdLst>
  <p:handoutMasterIdLst>
    <p:handoutMasterId r:id="rId27"/>
  </p:handoutMasterIdLst>
  <p:sldIdLst>
    <p:sldId id="271" r:id="rId4"/>
    <p:sldId id="364" r:id="rId5"/>
    <p:sldId id="272" r:id="rId6"/>
    <p:sldId id="372" r:id="rId7"/>
    <p:sldId id="391" r:id="rId8"/>
    <p:sldId id="276" r:id="rId9"/>
    <p:sldId id="280" r:id="rId10"/>
    <p:sldId id="373" r:id="rId11"/>
    <p:sldId id="371" r:id="rId12"/>
    <p:sldId id="284" r:id="rId13"/>
    <p:sldId id="389" r:id="rId14"/>
    <p:sldId id="390" r:id="rId15"/>
    <p:sldId id="366" r:id="rId16"/>
    <p:sldId id="392" r:id="rId17"/>
    <p:sldId id="393" r:id="rId18"/>
    <p:sldId id="274" r:id="rId19"/>
    <p:sldId id="394" r:id="rId20"/>
    <p:sldId id="395" r:id="rId21"/>
    <p:sldId id="396" r:id="rId22"/>
    <p:sldId id="397" r:id="rId23"/>
    <p:sldId id="398" r:id="rId24"/>
    <p:sldId id="3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39" autoAdjust="0"/>
    <p:restoredTop sz="94660"/>
  </p:normalViewPr>
  <p:slideViewPr>
    <p:cSldViewPr snapToGrid="0" showGuides="1">
      <p:cViewPr varScale="1">
        <p:scale>
          <a:sx n="73" d="100"/>
          <a:sy n="73" d="100"/>
        </p:scale>
        <p:origin x="804" y="78"/>
      </p:cViewPr>
      <p:guideLst>
        <p:guide orient="horz" pos="2352"/>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D239DE-5B87-4584-A2CB-2F80BA75F8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7D34A6-5143-421A-9256-84C76A56A7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95ABA4-C065-4865-B736-7D3D66BB7BD3}" type="datetimeFigureOut">
              <a:rPr lang="en-US" smtClean="0"/>
              <a:t>5/31/2019</a:t>
            </a:fld>
            <a:endParaRPr lang="en-US"/>
          </a:p>
        </p:txBody>
      </p:sp>
      <p:sp>
        <p:nvSpPr>
          <p:cNvPr id="4" name="Footer Placeholder 3">
            <a:extLst>
              <a:ext uri="{FF2B5EF4-FFF2-40B4-BE49-F238E27FC236}">
                <a16:creationId xmlns:a16="http://schemas.microsoft.com/office/drawing/2014/main" id="{1E7CF214-9A81-4A9C-90A0-1279837121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1</a:t>
            </a:r>
            <a:endParaRPr lang="en-US"/>
          </a:p>
        </p:txBody>
      </p:sp>
      <p:sp>
        <p:nvSpPr>
          <p:cNvPr id="5" name="Slide Number Placeholder 4">
            <a:extLst>
              <a:ext uri="{FF2B5EF4-FFF2-40B4-BE49-F238E27FC236}">
                <a16:creationId xmlns:a16="http://schemas.microsoft.com/office/drawing/2014/main" id="{09D901DE-2022-4064-8E5F-F3F0F8C0EE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9600F3-AEE5-4D79-B3C5-0F7FEA04ADF8}" type="slidenum">
              <a:rPr lang="en-US" smtClean="0"/>
              <a:t>‹#›</a:t>
            </a:fld>
            <a:endParaRPr lang="en-US"/>
          </a:p>
        </p:txBody>
      </p:sp>
    </p:spTree>
    <p:extLst>
      <p:ext uri="{BB962C8B-B14F-4D97-AF65-F5344CB8AC3E}">
        <p14:creationId xmlns:p14="http://schemas.microsoft.com/office/powerpoint/2010/main" val="1043948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44943-C9E9-4CCA-996D-5F0E122D4D4B}" type="datetimeFigureOut">
              <a:rPr lang="en-GB" smtClean="0"/>
              <a:t>31/05/2019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smtClean="0"/>
              <a:t>1</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CC38F-4347-46A9-A9ED-876A2337A771}" type="slidenum">
              <a:rPr lang="en-GB" smtClean="0"/>
              <a:t>‹#›</a:t>
            </a:fld>
            <a:endParaRPr lang="en-GB"/>
          </a:p>
        </p:txBody>
      </p:sp>
    </p:spTree>
    <p:extLst>
      <p:ext uri="{BB962C8B-B14F-4D97-AF65-F5344CB8AC3E}">
        <p14:creationId xmlns:p14="http://schemas.microsoft.com/office/powerpoint/2010/main" val="1609631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gradFill>
          <a:gsLst>
            <a:gs pos="0">
              <a:schemeClr val="accent2">
                <a:lumMod val="20000"/>
                <a:lumOff val="80000"/>
              </a:schemeClr>
            </a:gs>
            <a:gs pos="40000">
              <a:schemeClr val="accent2"/>
            </a:gs>
            <a:gs pos="70000">
              <a:schemeClr val="accent2">
                <a:lumMod val="60000"/>
                <a:lumOff val="4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CA10AF6-AE9F-480B-B8DE-0048AEEC8A32}"/>
              </a:ext>
            </a:extLst>
          </p:cNvPr>
          <p:cNvSpPr/>
          <p:nvPr userDrawn="1"/>
        </p:nvSpPr>
        <p:spPr>
          <a:xfrm>
            <a:off x="4765528" y="0"/>
            <a:ext cx="6337415" cy="6856506"/>
          </a:xfrm>
          <a:custGeom>
            <a:avLst/>
            <a:gdLst>
              <a:gd name="connsiteX0" fmla="*/ 2415079 w 6337415"/>
              <a:gd name="connsiteY0" fmla="*/ 0 h 6856506"/>
              <a:gd name="connsiteX1" fmla="*/ 5187972 w 6337415"/>
              <a:gd name="connsiteY1" fmla="*/ 0 h 6856506"/>
              <a:gd name="connsiteX2" fmla="*/ 6072084 w 6337415"/>
              <a:gd name="connsiteY2" fmla="*/ 513156 h 6856506"/>
              <a:gd name="connsiteX3" fmla="*/ 6337415 w 6337415"/>
              <a:gd name="connsiteY3" fmla="*/ 972315 h 6856506"/>
              <a:gd name="connsiteX4" fmla="*/ 6337415 w 6337415"/>
              <a:gd name="connsiteY4" fmla="*/ 5884192 h 6856506"/>
              <a:gd name="connsiteX5" fmla="*/ 6072084 w 6337415"/>
              <a:gd name="connsiteY5" fmla="*/ 6343350 h 6856506"/>
              <a:gd name="connsiteX6" fmla="*/ 5184883 w 6337415"/>
              <a:gd name="connsiteY6" fmla="*/ 6856506 h 6856506"/>
              <a:gd name="connsiteX7" fmla="*/ 2411986 w 6337415"/>
              <a:gd name="connsiteY7" fmla="*/ 6856506 h 6856506"/>
              <a:gd name="connsiteX8" fmla="*/ 1524785 w 6337415"/>
              <a:gd name="connsiteY8" fmla="*/ 6343350 h 6856506"/>
              <a:gd name="connsiteX9" fmla="*/ 136790 w 6337415"/>
              <a:gd name="connsiteY9" fmla="*/ 3941411 h 6856506"/>
              <a:gd name="connsiteX10" fmla="*/ 136790 w 6337415"/>
              <a:gd name="connsiteY10" fmla="*/ 2915099 h 6856506"/>
              <a:gd name="connsiteX11" fmla="*/ 1524785 w 6337415"/>
              <a:gd name="connsiteY11" fmla="*/ 513156 h 6856506"/>
              <a:gd name="connsiteX12" fmla="*/ 2415079 w 6337415"/>
              <a:gd name="connsiteY12" fmla="*/ 0 h 685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37415" h="6856506">
                <a:moveTo>
                  <a:pt x="2415079" y="0"/>
                </a:moveTo>
                <a:lnTo>
                  <a:pt x="5187972" y="0"/>
                </a:lnTo>
                <a:cubicBezTo>
                  <a:pt x="5555839" y="0"/>
                  <a:pt x="5892789" y="194754"/>
                  <a:pt x="6072084" y="513156"/>
                </a:cubicBezTo>
                <a:lnTo>
                  <a:pt x="6337415" y="972315"/>
                </a:lnTo>
                <a:lnTo>
                  <a:pt x="6337415" y="5884192"/>
                </a:lnTo>
                <a:lnTo>
                  <a:pt x="6072084" y="6343350"/>
                </a:lnTo>
                <a:cubicBezTo>
                  <a:pt x="5889699" y="6661756"/>
                  <a:pt x="5552745" y="6856506"/>
                  <a:pt x="5184883" y="6856506"/>
                </a:cubicBezTo>
                <a:lnTo>
                  <a:pt x="2411986" y="6856506"/>
                </a:lnTo>
                <a:cubicBezTo>
                  <a:pt x="2047213" y="6856506"/>
                  <a:pt x="1707170" y="6661756"/>
                  <a:pt x="1524785" y="6343350"/>
                </a:cubicBezTo>
                <a:lnTo>
                  <a:pt x="136790" y="3941411"/>
                </a:lnTo>
                <a:cubicBezTo>
                  <a:pt x="-45596" y="3623005"/>
                  <a:pt x="-45596" y="3233501"/>
                  <a:pt x="136790" y="2915099"/>
                </a:cubicBezTo>
                <a:lnTo>
                  <a:pt x="1524785" y="513156"/>
                </a:lnTo>
                <a:cubicBezTo>
                  <a:pt x="1707170" y="194754"/>
                  <a:pt x="2047213" y="0"/>
                  <a:pt x="241507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lgn="ctr"/>
            <a:endParaRPr lang="en-US" sz="2701">
              <a:solidFill>
                <a:schemeClr val="tx1"/>
              </a:solidFill>
            </a:endParaRPr>
          </a:p>
        </p:txBody>
      </p:sp>
      <p:sp>
        <p:nvSpPr>
          <p:cNvPr id="4" name="Freeform: Shape 3">
            <a:extLst>
              <a:ext uri="{FF2B5EF4-FFF2-40B4-BE49-F238E27FC236}">
                <a16:creationId xmlns:a16="http://schemas.microsoft.com/office/drawing/2014/main" id="{9F1CCBC8-2DEC-4648-8372-311676E798CC}"/>
              </a:ext>
            </a:extLst>
          </p:cNvPr>
          <p:cNvSpPr/>
          <p:nvPr userDrawn="1"/>
        </p:nvSpPr>
        <p:spPr>
          <a:xfrm>
            <a:off x="5085740" y="0"/>
            <a:ext cx="6017203" cy="6856506"/>
          </a:xfrm>
          <a:custGeom>
            <a:avLst/>
            <a:gdLst>
              <a:gd name="connsiteX0" fmla="*/ 2415079 w 6017203"/>
              <a:gd name="connsiteY0" fmla="*/ 0 h 6856506"/>
              <a:gd name="connsiteX1" fmla="*/ 5187972 w 6017203"/>
              <a:gd name="connsiteY1" fmla="*/ 0 h 6856506"/>
              <a:gd name="connsiteX2" fmla="*/ 5997706 w 6017203"/>
              <a:gd name="connsiteY2" fmla="*/ 399690 h 6856506"/>
              <a:gd name="connsiteX3" fmla="*/ 6017203 w 6017203"/>
              <a:gd name="connsiteY3" fmla="*/ 429434 h 6856506"/>
              <a:gd name="connsiteX4" fmla="*/ 6017203 w 6017203"/>
              <a:gd name="connsiteY4" fmla="*/ 6425941 h 6856506"/>
              <a:gd name="connsiteX5" fmla="*/ 5996686 w 6017203"/>
              <a:gd name="connsiteY5" fmla="*/ 6456817 h 6856506"/>
              <a:gd name="connsiteX6" fmla="*/ 5184883 w 6017203"/>
              <a:gd name="connsiteY6" fmla="*/ 6856506 h 6856506"/>
              <a:gd name="connsiteX7" fmla="*/ 2411986 w 6017203"/>
              <a:gd name="connsiteY7" fmla="*/ 6856506 h 6856506"/>
              <a:gd name="connsiteX8" fmla="*/ 1524785 w 6017203"/>
              <a:gd name="connsiteY8" fmla="*/ 6343350 h 6856506"/>
              <a:gd name="connsiteX9" fmla="*/ 136790 w 6017203"/>
              <a:gd name="connsiteY9" fmla="*/ 3941411 h 6856506"/>
              <a:gd name="connsiteX10" fmla="*/ 136790 w 6017203"/>
              <a:gd name="connsiteY10" fmla="*/ 2915099 h 6856506"/>
              <a:gd name="connsiteX11" fmla="*/ 1524785 w 6017203"/>
              <a:gd name="connsiteY11" fmla="*/ 513156 h 6856506"/>
              <a:gd name="connsiteX12" fmla="*/ 2415079 w 6017203"/>
              <a:gd name="connsiteY12" fmla="*/ 0 h 685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203" h="6856506">
                <a:moveTo>
                  <a:pt x="2415079" y="0"/>
                </a:moveTo>
                <a:lnTo>
                  <a:pt x="5187972" y="0"/>
                </a:lnTo>
                <a:cubicBezTo>
                  <a:pt x="5509856" y="0"/>
                  <a:pt x="5808068" y="149109"/>
                  <a:pt x="5997706" y="399690"/>
                </a:cubicBezTo>
                <a:lnTo>
                  <a:pt x="6017203" y="429434"/>
                </a:lnTo>
                <a:lnTo>
                  <a:pt x="6017203" y="6425941"/>
                </a:lnTo>
                <a:lnTo>
                  <a:pt x="5996686" y="6456817"/>
                </a:lnTo>
                <a:cubicBezTo>
                  <a:pt x="5804978" y="6707401"/>
                  <a:pt x="5506762" y="6856506"/>
                  <a:pt x="5184883" y="6856506"/>
                </a:cubicBezTo>
                <a:lnTo>
                  <a:pt x="2411986" y="6856506"/>
                </a:lnTo>
                <a:cubicBezTo>
                  <a:pt x="2047213" y="6856506"/>
                  <a:pt x="1707170" y="6661756"/>
                  <a:pt x="1524785" y="6343350"/>
                </a:cubicBezTo>
                <a:lnTo>
                  <a:pt x="136790" y="3941411"/>
                </a:lnTo>
                <a:cubicBezTo>
                  <a:pt x="-45596" y="3623005"/>
                  <a:pt x="-45596" y="3233501"/>
                  <a:pt x="136790" y="2915099"/>
                </a:cubicBezTo>
                <a:lnTo>
                  <a:pt x="1524785" y="513156"/>
                </a:lnTo>
                <a:cubicBezTo>
                  <a:pt x="1707170" y="194754"/>
                  <a:pt x="2047213" y="0"/>
                  <a:pt x="2415079" y="0"/>
                </a:cubicBezTo>
                <a:close/>
              </a:path>
            </a:pathLst>
          </a:custGeom>
          <a:solidFill>
            <a:schemeClr val="accent2"/>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lgn="ctr"/>
            <a:endParaRPr lang="en-US" sz="2701">
              <a:solidFill>
                <a:schemeClr val="tx1"/>
              </a:solidFill>
            </a:endParaRPr>
          </a:p>
        </p:txBody>
      </p:sp>
      <p:sp>
        <p:nvSpPr>
          <p:cNvPr id="62" name="Picture Placeholder 61">
            <a:extLst>
              <a:ext uri="{FF2B5EF4-FFF2-40B4-BE49-F238E27FC236}">
                <a16:creationId xmlns:a16="http://schemas.microsoft.com/office/drawing/2014/main" id="{E7A5EAFD-E3F5-4EE4-BEE8-EDCA0F3D20A8}"/>
              </a:ext>
            </a:extLst>
          </p:cNvPr>
          <p:cNvSpPr>
            <a:spLocks noGrp="1"/>
          </p:cNvSpPr>
          <p:nvPr>
            <p:ph type="pic" idx="1" hasCustomPrompt="1"/>
          </p:nvPr>
        </p:nvSpPr>
        <p:spPr>
          <a:xfrm>
            <a:off x="6011683" y="0"/>
            <a:ext cx="6180317" cy="6856499"/>
          </a:xfrm>
          <a:custGeom>
            <a:avLst/>
            <a:gdLst>
              <a:gd name="connsiteX0" fmla="*/ 2415079 w 6180317"/>
              <a:gd name="connsiteY0" fmla="*/ 0 h 6856499"/>
              <a:gd name="connsiteX1" fmla="*/ 6180317 w 6180317"/>
              <a:gd name="connsiteY1" fmla="*/ 1 h 6856499"/>
              <a:gd name="connsiteX2" fmla="*/ 6180317 w 6180317"/>
              <a:gd name="connsiteY2" fmla="*/ 6856499 h 6856499"/>
              <a:gd name="connsiteX3" fmla="*/ 2411986 w 6180317"/>
              <a:gd name="connsiteY3" fmla="*/ 6856498 h 6856499"/>
              <a:gd name="connsiteX4" fmla="*/ 1524785 w 6180317"/>
              <a:gd name="connsiteY4" fmla="*/ 6343343 h 6856499"/>
              <a:gd name="connsiteX5" fmla="*/ 136790 w 6180317"/>
              <a:gd name="connsiteY5" fmla="*/ 3941406 h 6856499"/>
              <a:gd name="connsiteX6" fmla="*/ 136790 w 6180317"/>
              <a:gd name="connsiteY6" fmla="*/ 2915095 h 6856499"/>
              <a:gd name="connsiteX7" fmla="*/ 1524785 w 6180317"/>
              <a:gd name="connsiteY7" fmla="*/ 513155 h 6856499"/>
              <a:gd name="connsiteX8" fmla="*/ 2415079 w 6180317"/>
              <a:gd name="connsiteY8" fmla="*/ 0 h 685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0317" h="6856499">
                <a:moveTo>
                  <a:pt x="2415079" y="0"/>
                </a:moveTo>
                <a:lnTo>
                  <a:pt x="6180317" y="1"/>
                </a:lnTo>
                <a:lnTo>
                  <a:pt x="6180317" y="6856499"/>
                </a:lnTo>
                <a:lnTo>
                  <a:pt x="2411986" y="6856498"/>
                </a:lnTo>
                <a:cubicBezTo>
                  <a:pt x="2047213" y="6856498"/>
                  <a:pt x="1707170" y="6661748"/>
                  <a:pt x="1524785" y="6343343"/>
                </a:cubicBezTo>
                <a:lnTo>
                  <a:pt x="136790" y="3941406"/>
                </a:lnTo>
                <a:cubicBezTo>
                  <a:pt x="-45596" y="3623001"/>
                  <a:pt x="-45596" y="3233498"/>
                  <a:pt x="136790" y="2915095"/>
                </a:cubicBezTo>
                <a:lnTo>
                  <a:pt x="1524785" y="513155"/>
                </a:lnTo>
                <a:cubicBezTo>
                  <a:pt x="1707170" y="194753"/>
                  <a:pt x="2047213" y="0"/>
                  <a:pt x="2415079"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ctr" anchorCtr="0" compatLnSpc="1">
            <a:prstTxWarp prst="textNoShape">
              <a:avLst/>
            </a:prstTxWarp>
            <a:noAutofit/>
          </a:bodyPr>
          <a:lstStyle>
            <a:lvl1pPr marL="0" indent="0" algn="ctr">
              <a:buNone/>
              <a:defRPr lang="ko-KR" altLang="en-US" sz="2701" dirty="0"/>
            </a:lvl1pPr>
          </a:lstStyle>
          <a:p>
            <a:pPr marL="0" lvl="0" algn="ctr"/>
            <a:r>
              <a:rPr lang="en-US" altLang="ko-KR" dirty="0"/>
              <a:t>Your Picture Here and</a:t>
            </a:r>
            <a:r>
              <a:rPr lang="ko-KR" altLang="en-US" dirty="0"/>
              <a:t> </a:t>
            </a:r>
            <a:r>
              <a:rPr lang="en-US" altLang="ko-KR" dirty="0"/>
              <a:t>Send to Back</a:t>
            </a:r>
            <a:endParaRPr lang="ko-KR" altLang="en-US" dirty="0"/>
          </a:p>
        </p:txBody>
      </p:sp>
    </p:spTree>
    <p:extLst>
      <p:ext uri="{BB962C8B-B14F-4D97-AF65-F5344CB8AC3E}">
        <p14:creationId xmlns:p14="http://schemas.microsoft.com/office/powerpoint/2010/main" val="107695461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4C200A-24A8-43AD-A980-E284C50657FD}"/>
              </a:ext>
            </a:extLst>
          </p:cNvPr>
          <p:cNvSpPr>
            <a:spLocks noGrp="1"/>
          </p:cNvSpPr>
          <p:nvPr>
            <p:ph type="pic" idx="1" hasCustomPrompt="1"/>
          </p:nvPr>
        </p:nvSpPr>
        <p:spPr>
          <a:xfrm>
            <a:off x="0" y="0"/>
            <a:ext cx="6113634" cy="6858000"/>
          </a:xfrm>
          <a:custGeom>
            <a:avLst/>
            <a:gdLst>
              <a:gd name="connsiteX0" fmla="*/ 0 w 3658111"/>
              <a:gd name="connsiteY0" fmla="*/ 0 h 6858000"/>
              <a:gd name="connsiteX1" fmla="*/ 3658111 w 3658111"/>
              <a:gd name="connsiteY1" fmla="*/ 0 h 6858000"/>
              <a:gd name="connsiteX2" fmla="*/ 3658111 w 3658111"/>
              <a:gd name="connsiteY2" fmla="*/ 6858000 h 6858000"/>
              <a:gd name="connsiteX3" fmla="*/ 0 w 3658111"/>
              <a:gd name="connsiteY3" fmla="*/ 6858000 h 6858000"/>
              <a:gd name="connsiteX4" fmla="*/ 0 w 3658111"/>
              <a:gd name="connsiteY4" fmla="*/ 0 h 6858000"/>
              <a:gd name="connsiteX0" fmla="*/ 0 w 6113634"/>
              <a:gd name="connsiteY0" fmla="*/ 0 h 6878548"/>
              <a:gd name="connsiteX1" fmla="*/ 3658111 w 6113634"/>
              <a:gd name="connsiteY1" fmla="*/ 0 h 6878548"/>
              <a:gd name="connsiteX2" fmla="*/ 6113634 w 6113634"/>
              <a:gd name="connsiteY2" fmla="*/ 6878548 h 6878548"/>
              <a:gd name="connsiteX3" fmla="*/ 0 w 6113634"/>
              <a:gd name="connsiteY3" fmla="*/ 6858000 h 6878548"/>
              <a:gd name="connsiteX4" fmla="*/ 0 w 6113634"/>
              <a:gd name="connsiteY4" fmla="*/ 0 h 687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3634" h="6878548">
                <a:moveTo>
                  <a:pt x="0" y="0"/>
                </a:moveTo>
                <a:lnTo>
                  <a:pt x="3658111" y="0"/>
                </a:lnTo>
                <a:lnTo>
                  <a:pt x="6113634" y="6878548"/>
                </a:lnTo>
                <a:lnTo>
                  <a:pt x="0" y="6858000"/>
                </a:lnTo>
                <a:lnTo>
                  <a:pt x="0" y="0"/>
                </a:lnTo>
                <a:close/>
              </a:path>
            </a:pathLst>
          </a:custGeom>
          <a:solidFill>
            <a:schemeClr val="bg1">
              <a:lumMod val="95000"/>
            </a:schemeClr>
          </a:solidFill>
          <a:ln w="50800">
            <a:noFill/>
          </a:ln>
          <a:effectLst>
            <a:outerShdw blurRad="50800" dist="38100" algn="l" rotWithShape="0">
              <a:prstClr val="black">
                <a:alpha val="40000"/>
              </a:prstClr>
            </a:outerShdw>
          </a:effectLst>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673768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D5CD35A-2A51-47DD-8590-C25AD44DBD7D}"/>
              </a:ext>
            </a:extLst>
          </p:cNvPr>
          <p:cNvSpPr>
            <a:spLocks noGrp="1"/>
          </p:cNvSpPr>
          <p:nvPr>
            <p:ph type="pic" idx="1" hasCustomPrompt="1"/>
          </p:nvPr>
        </p:nvSpPr>
        <p:spPr>
          <a:xfrm>
            <a:off x="-1" y="1"/>
            <a:ext cx="9258300" cy="5640313"/>
          </a:xfrm>
          <a:custGeom>
            <a:avLst/>
            <a:gdLst>
              <a:gd name="connsiteX0" fmla="*/ 0 w 9258300"/>
              <a:gd name="connsiteY0" fmla="*/ 0 h 5640313"/>
              <a:gd name="connsiteX1" fmla="*/ 7013091 w 9258300"/>
              <a:gd name="connsiteY1" fmla="*/ 0 h 5640313"/>
              <a:gd name="connsiteX2" fmla="*/ 7324470 w 9258300"/>
              <a:gd name="connsiteY2" fmla="*/ 37023 h 5640313"/>
              <a:gd name="connsiteX3" fmla="*/ 8868075 w 9258300"/>
              <a:gd name="connsiteY3" fmla="*/ 500361 h 5640313"/>
              <a:gd name="connsiteX4" fmla="*/ 8997708 w 9258300"/>
              <a:gd name="connsiteY4" fmla="*/ 601188 h 5640313"/>
              <a:gd name="connsiteX5" fmla="*/ 9172240 w 9258300"/>
              <a:gd name="connsiteY5" fmla="*/ 811026 h 5640313"/>
              <a:gd name="connsiteX6" fmla="*/ 9227368 w 9258300"/>
              <a:gd name="connsiteY6" fmla="*/ 921522 h 5640313"/>
              <a:gd name="connsiteX7" fmla="*/ 9258300 w 9258300"/>
              <a:gd name="connsiteY7" fmla="*/ 1095376 h 5640313"/>
              <a:gd name="connsiteX8" fmla="*/ 383700 w 9258300"/>
              <a:gd name="connsiteY8" fmla="*/ 5404804 h 5640313"/>
              <a:gd name="connsiteX9" fmla="*/ 0 w 9258300"/>
              <a:gd name="connsiteY9" fmla="*/ 5640313 h 564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58300" h="5640313">
                <a:moveTo>
                  <a:pt x="0" y="0"/>
                </a:moveTo>
                <a:lnTo>
                  <a:pt x="7013091" y="0"/>
                </a:lnTo>
                <a:lnTo>
                  <a:pt x="7324470" y="37023"/>
                </a:lnTo>
                <a:cubicBezTo>
                  <a:pt x="7947501" y="121817"/>
                  <a:pt x="8511930" y="266553"/>
                  <a:pt x="8868075" y="500361"/>
                </a:cubicBezTo>
                <a:lnTo>
                  <a:pt x="8997708" y="601188"/>
                </a:lnTo>
                <a:lnTo>
                  <a:pt x="9172240" y="811026"/>
                </a:lnTo>
                <a:lnTo>
                  <a:pt x="9227368" y="921522"/>
                </a:lnTo>
                <a:cubicBezTo>
                  <a:pt x="9245774" y="976549"/>
                  <a:pt x="9256316" y="1034456"/>
                  <a:pt x="9258300" y="1095376"/>
                </a:cubicBezTo>
                <a:cubicBezTo>
                  <a:pt x="9258299" y="2714776"/>
                  <a:pt x="4656211" y="2868181"/>
                  <a:pt x="383700" y="5404804"/>
                </a:cubicBezTo>
                <a:lnTo>
                  <a:pt x="0" y="5640313"/>
                </a:lnTo>
                <a:close/>
              </a:path>
            </a:pathLst>
          </a:custGeom>
          <a:solidFill>
            <a:schemeClr val="bg1">
              <a:lumMod val="95000"/>
            </a:schemeClr>
          </a:solidFill>
          <a:ln w="50800">
            <a:noFill/>
          </a:ln>
          <a:effectLst>
            <a:outerShdw blurRad="50800" dist="38100" algn="l" rotWithShape="0">
              <a:prstClr val="black">
                <a:alpha val="40000"/>
              </a:prstClr>
            </a:outerShdw>
          </a:effectLst>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867001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3">
            <a:extLst>
              <a:ext uri="{FF2B5EF4-FFF2-40B4-BE49-F238E27FC236}">
                <a16:creationId xmlns:a16="http://schemas.microsoft.com/office/drawing/2014/main" id="{85E82A15-1989-4CB4-94AD-099C5BEDB3EA}"/>
              </a:ext>
            </a:extLst>
          </p:cNvPr>
          <p:cNvSpPr>
            <a:spLocks noGrp="1"/>
          </p:cNvSpPr>
          <p:nvPr>
            <p:ph type="pic" idx="1" hasCustomPrompt="1"/>
          </p:nvPr>
        </p:nvSpPr>
        <p:spPr>
          <a:xfrm>
            <a:off x="5344564" y="130767"/>
            <a:ext cx="6758507" cy="6596468"/>
          </a:xfrm>
          <a:custGeom>
            <a:avLst/>
            <a:gdLst>
              <a:gd name="connsiteX0" fmla="*/ 4271471 w 6758506"/>
              <a:gd name="connsiteY0" fmla="*/ 0 h 6596467"/>
              <a:gd name="connsiteX1" fmla="*/ 4351667 w 6758506"/>
              <a:gd name="connsiteY1" fmla="*/ 113994 h 6596467"/>
              <a:gd name="connsiteX2" fmla="*/ 4275691 w 6758506"/>
              <a:gd name="connsiteY2" fmla="*/ 417977 h 6596467"/>
              <a:gd name="connsiteX3" fmla="*/ 4225042 w 6758506"/>
              <a:gd name="connsiteY3" fmla="*/ 451753 h 6596467"/>
              <a:gd name="connsiteX4" fmla="*/ 4212379 w 6758506"/>
              <a:gd name="connsiteY4" fmla="*/ 396867 h 6596467"/>
              <a:gd name="connsiteX5" fmla="*/ 4220821 w 6758506"/>
              <a:gd name="connsiteY5" fmla="*/ 337759 h 6596467"/>
              <a:gd name="connsiteX6" fmla="*/ 4106859 w 6758506"/>
              <a:gd name="connsiteY6" fmla="*/ 557302 h 6596467"/>
              <a:gd name="connsiteX7" fmla="*/ 4165949 w 6758506"/>
              <a:gd name="connsiteY7" fmla="*/ 481307 h 6596467"/>
              <a:gd name="connsiteX8" fmla="*/ 4195495 w 6758506"/>
              <a:gd name="connsiteY8" fmla="*/ 464419 h 6596467"/>
              <a:gd name="connsiteX9" fmla="*/ 4229262 w 6758506"/>
              <a:gd name="connsiteY9" fmla="*/ 493972 h 6596467"/>
              <a:gd name="connsiteX10" fmla="*/ 4208158 w 6758506"/>
              <a:gd name="connsiteY10" fmla="*/ 515083 h 6596467"/>
              <a:gd name="connsiteX11" fmla="*/ 4191275 w 6758506"/>
              <a:gd name="connsiteY11" fmla="*/ 553079 h 6596467"/>
              <a:gd name="connsiteX12" fmla="*/ 4195495 w 6758506"/>
              <a:gd name="connsiteY12" fmla="*/ 650185 h 6596467"/>
              <a:gd name="connsiteX13" fmla="*/ 4161729 w 6758506"/>
              <a:gd name="connsiteY13" fmla="*/ 667074 h 6596467"/>
              <a:gd name="connsiteX14" fmla="*/ 4140625 w 6758506"/>
              <a:gd name="connsiteY14" fmla="*/ 688184 h 6596467"/>
              <a:gd name="connsiteX15" fmla="*/ 4187055 w 6758506"/>
              <a:gd name="connsiteY15" fmla="*/ 789510 h 6596467"/>
              <a:gd name="connsiteX16" fmla="*/ 4195495 w 6758506"/>
              <a:gd name="connsiteY16" fmla="*/ 793733 h 6596467"/>
              <a:gd name="connsiteX17" fmla="*/ 4199718 w 6758506"/>
              <a:gd name="connsiteY17" fmla="*/ 747291 h 6596467"/>
              <a:gd name="connsiteX18" fmla="*/ 4220821 w 6758506"/>
              <a:gd name="connsiteY18" fmla="*/ 721960 h 6596467"/>
              <a:gd name="connsiteX19" fmla="*/ 4237705 w 6758506"/>
              <a:gd name="connsiteY19" fmla="*/ 743069 h 6596467"/>
              <a:gd name="connsiteX20" fmla="*/ 4220821 w 6758506"/>
              <a:gd name="connsiteY20" fmla="*/ 903504 h 6596467"/>
              <a:gd name="connsiteX21" fmla="*/ 4330561 w 6758506"/>
              <a:gd name="connsiteY21" fmla="*/ 810621 h 6596467"/>
              <a:gd name="connsiteX22" fmla="*/ 4339004 w 6758506"/>
              <a:gd name="connsiteY22" fmla="*/ 785290 h 6596467"/>
              <a:gd name="connsiteX23" fmla="*/ 4385434 w 6758506"/>
              <a:gd name="connsiteY23" fmla="*/ 675519 h 6596467"/>
              <a:gd name="connsiteX24" fmla="*/ 4562707 w 6758506"/>
              <a:gd name="connsiteY24" fmla="*/ 531971 h 6596467"/>
              <a:gd name="connsiteX25" fmla="*/ 4626019 w 6758506"/>
              <a:gd name="connsiteY25" fmla="*/ 548859 h 6596467"/>
              <a:gd name="connsiteX26" fmla="*/ 4672449 w 6758506"/>
              <a:gd name="connsiteY26" fmla="*/ 709292 h 6596467"/>
              <a:gd name="connsiteX27" fmla="*/ 4710435 w 6758506"/>
              <a:gd name="connsiteY27" fmla="*/ 781068 h 6596467"/>
              <a:gd name="connsiteX28" fmla="*/ 4718878 w 6758506"/>
              <a:gd name="connsiteY28" fmla="*/ 882396 h 6596467"/>
              <a:gd name="connsiteX29" fmla="*/ 4710435 w 6758506"/>
              <a:gd name="connsiteY29" fmla="*/ 962611 h 6596467"/>
              <a:gd name="connsiteX30" fmla="*/ 4799074 w 6758506"/>
              <a:gd name="connsiteY30" fmla="*/ 941503 h 6596467"/>
              <a:gd name="connsiteX31" fmla="*/ 4997451 w 6758506"/>
              <a:gd name="connsiteY31" fmla="*/ 793733 h 6596467"/>
              <a:gd name="connsiteX32" fmla="*/ 5048100 w 6758506"/>
              <a:gd name="connsiteY32" fmla="*/ 810621 h 6596467"/>
              <a:gd name="connsiteX33" fmla="*/ 5064983 w 6758506"/>
              <a:gd name="connsiteY33" fmla="*/ 835952 h 6596467"/>
              <a:gd name="connsiteX34" fmla="*/ 5073427 w 6758506"/>
              <a:gd name="connsiteY34" fmla="*/ 954169 h 6596467"/>
              <a:gd name="connsiteX35" fmla="*/ 4887711 w 6758506"/>
              <a:gd name="connsiteY35" fmla="*/ 1063940 h 6596467"/>
              <a:gd name="connsiteX36" fmla="*/ 4862385 w 6758506"/>
              <a:gd name="connsiteY36" fmla="*/ 1101939 h 6596467"/>
              <a:gd name="connsiteX37" fmla="*/ 4790631 w 6758506"/>
              <a:gd name="connsiteY37" fmla="*/ 1131492 h 6596467"/>
              <a:gd name="connsiteX38" fmla="*/ 4756865 w 6758506"/>
              <a:gd name="connsiteY38" fmla="*/ 1131492 h 6596467"/>
              <a:gd name="connsiteX39" fmla="*/ 4761085 w 6758506"/>
              <a:gd name="connsiteY39" fmla="*/ 1161046 h 6596467"/>
              <a:gd name="connsiteX40" fmla="*/ 4756865 w 6758506"/>
              <a:gd name="connsiteY40" fmla="*/ 1199045 h 6596467"/>
              <a:gd name="connsiteX41" fmla="*/ 4765305 w 6758506"/>
              <a:gd name="connsiteY41" fmla="*/ 1237041 h 6596467"/>
              <a:gd name="connsiteX42" fmla="*/ 4697772 w 6758506"/>
              <a:gd name="connsiteY42" fmla="*/ 1304593 h 6596467"/>
              <a:gd name="connsiteX43" fmla="*/ 4693552 w 6758506"/>
              <a:gd name="connsiteY43" fmla="*/ 1359480 h 6596467"/>
              <a:gd name="connsiteX44" fmla="*/ 4773748 w 6758506"/>
              <a:gd name="connsiteY44" fmla="*/ 1372146 h 6596467"/>
              <a:gd name="connsiteX45" fmla="*/ 4866607 w 6758506"/>
              <a:gd name="connsiteY45" fmla="*/ 1308816 h 6596467"/>
              <a:gd name="connsiteX46" fmla="*/ 4997451 w 6758506"/>
              <a:gd name="connsiteY46" fmla="*/ 1177934 h 6596467"/>
              <a:gd name="connsiteX47" fmla="*/ 5170505 w 6758506"/>
              <a:gd name="connsiteY47" fmla="*/ 1025944 h 6596467"/>
              <a:gd name="connsiteX48" fmla="*/ 5208493 w 6758506"/>
              <a:gd name="connsiteY48" fmla="*/ 1017498 h 6596467"/>
              <a:gd name="connsiteX49" fmla="*/ 5242259 w 6758506"/>
              <a:gd name="connsiteY49" fmla="*/ 979500 h 6596467"/>
              <a:gd name="connsiteX50" fmla="*/ 5259142 w 6758506"/>
              <a:gd name="connsiteY50" fmla="*/ 954169 h 6596467"/>
              <a:gd name="connsiteX51" fmla="*/ 5440637 w 6758506"/>
              <a:gd name="connsiteY51" fmla="*/ 810621 h 6596467"/>
              <a:gd name="connsiteX52" fmla="*/ 5693886 w 6758506"/>
              <a:gd name="connsiteY52" fmla="*/ 595301 h 6596467"/>
              <a:gd name="connsiteX53" fmla="*/ 5740315 w 6758506"/>
              <a:gd name="connsiteY53" fmla="*/ 565745 h 6596467"/>
              <a:gd name="connsiteX54" fmla="*/ 5778303 w 6758506"/>
              <a:gd name="connsiteY54" fmla="*/ 620632 h 6596467"/>
              <a:gd name="connsiteX55" fmla="*/ 5795185 w 6758506"/>
              <a:gd name="connsiteY55" fmla="*/ 751514 h 6596467"/>
              <a:gd name="connsiteX56" fmla="*/ 5731873 w 6758506"/>
              <a:gd name="connsiteY56" fmla="*/ 848620 h 6596467"/>
              <a:gd name="connsiteX57" fmla="*/ 5698107 w 6758506"/>
              <a:gd name="connsiteY57" fmla="*/ 869728 h 6596467"/>
              <a:gd name="connsiteX58" fmla="*/ 5609470 w 6758506"/>
              <a:gd name="connsiteY58" fmla="*/ 924615 h 6596467"/>
              <a:gd name="connsiteX59" fmla="*/ 5605249 w 6758506"/>
              <a:gd name="connsiteY59" fmla="*/ 979500 h 6596467"/>
              <a:gd name="connsiteX60" fmla="*/ 5609470 w 6758506"/>
              <a:gd name="connsiteY60" fmla="*/ 1009055 h 6596467"/>
              <a:gd name="connsiteX61" fmla="*/ 5575703 w 6758506"/>
              <a:gd name="connsiteY61" fmla="*/ 1004833 h 6596467"/>
              <a:gd name="connsiteX62" fmla="*/ 5512391 w 6758506"/>
              <a:gd name="connsiteY62" fmla="*/ 1025944 h 6596467"/>
              <a:gd name="connsiteX63" fmla="*/ 5373105 w 6758506"/>
              <a:gd name="connsiteY63" fmla="*/ 1232818 h 6596467"/>
              <a:gd name="connsiteX64" fmla="*/ 5322455 w 6758506"/>
              <a:gd name="connsiteY64" fmla="*/ 1329924 h 6596467"/>
              <a:gd name="connsiteX65" fmla="*/ 5330895 w 6758506"/>
              <a:gd name="connsiteY65" fmla="*/ 1351035 h 6596467"/>
              <a:gd name="connsiteX66" fmla="*/ 5381545 w 6758506"/>
              <a:gd name="connsiteY66" fmla="*/ 1359480 h 6596467"/>
              <a:gd name="connsiteX67" fmla="*/ 5402651 w 6758506"/>
              <a:gd name="connsiteY67" fmla="*/ 1329924 h 6596467"/>
              <a:gd name="connsiteX68" fmla="*/ 5427975 w 6758506"/>
              <a:gd name="connsiteY68" fmla="*/ 1275040 h 6596467"/>
              <a:gd name="connsiteX69" fmla="*/ 5601029 w 6758506"/>
              <a:gd name="connsiteY69" fmla="*/ 1131492 h 6596467"/>
              <a:gd name="connsiteX70" fmla="*/ 5647457 w 6758506"/>
              <a:gd name="connsiteY70" fmla="*/ 1123047 h 6596467"/>
              <a:gd name="connsiteX71" fmla="*/ 5723433 w 6758506"/>
              <a:gd name="connsiteY71" fmla="*/ 1097716 h 6596467"/>
              <a:gd name="connsiteX72" fmla="*/ 5820511 w 6758506"/>
              <a:gd name="connsiteY72" fmla="*/ 1101939 h 6596467"/>
              <a:gd name="connsiteX73" fmla="*/ 5850058 w 6758506"/>
              <a:gd name="connsiteY73" fmla="*/ 1101939 h 6596467"/>
              <a:gd name="connsiteX74" fmla="*/ 5972461 w 6758506"/>
              <a:gd name="connsiteY74" fmla="*/ 996388 h 6596467"/>
              <a:gd name="connsiteX75" fmla="*/ 6213047 w 6758506"/>
              <a:gd name="connsiteY75" fmla="*/ 768402 h 6596467"/>
              <a:gd name="connsiteX76" fmla="*/ 6390322 w 6758506"/>
              <a:gd name="connsiteY76" fmla="*/ 620632 h 6596467"/>
              <a:gd name="connsiteX77" fmla="*/ 6424089 w 6758506"/>
              <a:gd name="connsiteY77" fmla="*/ 569968 h 6596467"/>
              <a:gd name="connsiteX78" fmla="*/ 6487401 w 6758506"/>
              <a:gd name="connsiteY78" fmla="*/ 527749 h 6596467"/>
              <a:gd name="connsiteX79" fmla="*/ 6512725 w 6758506"/>
              <a:gd name="connsiteY79" fmla="*/ 510861 h 6596467"/>
              <a:gd name="connsiteX80" fmla="*/ 6567597 w 6758506"/>
              <a:gd name="connsiteY80" fmla="*/ 409532 h 6596467"/>
              <a:gd name="connsiteX81" fmla="*/ 6630910 w 6758506"/>
              <a:gd name="connsiteY81" fmla="*/ 354648 h 6596467"/>
              <a:gd name="connsiteX82" fmla="*/ 6694221 w 6758506"/>
              <a:gd name="connsiteY82" fmla="*/ 384201 h 6596467"/>
              <a:gd name="connsiteX83" fmla="*/ 6706883 w 6758506"/>
              <a:gd name="connsiteY83" fmla="*/ 413755 h 6596467"/>
              <a:gd name="connsiteX84" fmla="*/ 6744870 w 6758506"/>
              <a:gd name="connsiteY84" fmla="*/ 519303 h 6596467"/>
              <a:gd name="connsiteX85" fmla="*/ 6576037 w 6758506"/>
              <a:gd name="connsiteY85" fmla="*/ 721960 h 6596467"/>
              <a:gd name="connsiteX86" fmla="*/ 6525388 w 6758506"/>
              <a:gd name="connsiteY86" fmla="*/ 768402 h 6596467"/>
              <a:gd name="connsiteX87" fmla="*/ 6343893 w 6758506"/>
              <a:gd name="connsiteY87" fmla="*/ 1021721 h 6596467"/>
              <a:gd name="connsiteX88" fmla="*/ 6293243 w 6758506"/>
              <a:gd name="connsiteY88" fmla="*/ 1165269 h 6596467"/>
              <a:gd name="connsiteX89" fmla="*/ 6267919 w 6758506"/>
              <a:gd name="connsiteY89" fmla="*/ 1224376 h 6596467"/>
              <a:gd name="connsiteX90" fmla="*/ 6263697 w 6758506"/>
              <a:gd name="connsiteY90" fmla="*/ 1245486 h 6596467"/>
              <a:gd name="connsiteX91" fmla="*/ 6284802 w 6758506"/>
              <a:gd name="connsiteY91" fmla="*/ 1245486 h 6596467"/>
              <a:gd name="connsiteX92" fmla="*/ 6436751 w 6758506"/>
              <a:gd name="connsiteY92" fmla="*/ 1110382 h 6596467"/>
              <a:gd name="connsiteX93" fmla="*/ 6618247 w 6758506"/>
              <a:gd name="connsiteY93" fmla="*/ 869728 h 6596467"/>
              <a:gd name="connsiteX94" fmla="*/ 6626687 w 6758506"/>
              <a:gd name="connsiteY94" fmla="*/ 857063 h 6596467"/>
              <a:gd name="connsiteX95" fmla="*/ 6694221 w 6758506"/>
              <a:gd name="connsiteY95" fmla="*/ 827509 h 6596467"/>
              <a:gd name="connsiteX96" fmla="*/ 6698443 w 6758506"/>
              <a:gd name="connsiteY96" fmla="*/ 903504 h 6596467"/>
              <a:gd name="connsiteX97" fmla="*/ 6639351 w 6758506"/>
              <a:gd name="connsiteY97" fmla="*/ 1000610 h 6596467"/>
              <a:gd name="connsiteX98" fmla="*/ 6491621 w 6758506"/>
              <a:gd name="connsiteY98" fmla="*/ 1220153 h 6596467"/>
              <a:gd name="connsiteX99" fmla="*/ 6487401 w 6758506"/>
              <a:gd name="connsiteY99" fmla="*/ 1300371 h 6596467"/>
              <a:gd name="connsiteX100" fmla="*/ 6525388 w 6758506"/>
              <a:gd name="connsiteY100" fmla="*/ 1367923 h 6596467"/>
              <a:gd name="connsiteX101" fmla="*/ 6533831 w 6758506"/>
              <a:gd name="connsiteY101" fmla="*/ 1422810 h 6596467"/>
              <a:gd name="connsiteX102" fmla="*/ 6495841 w 6758506"/>
              <a:gd name="connsiteY102" fmla="*/ 1435475 h 6596467"/>
              <a:gd name="connsiteX103" fmla="*/ 6457855 w 6758506"/>
              <a:gd name="connsiteY103" fmla="*/ 1431253 h 6596467"/>
              <a:gd name="connsiteX104" fmla="*/ 6466297 w 6758506"/>
              <a:gd name="connsiteY104" fmla="*/ 1439696 h 6596467"/>
              <a:gd name="connsiteX105" fmla="*/ 6457855 w 6758506"/>
              <a:gd name="connsiteY105" fmla="*/ 1557912 h 6596467"/>
              <a:gd name="connsiteX106" fmla="*/ 6394542 w 6758506"/>
              <a:gd name="connsiteY106" fmla="*/ 1587466 h 6596467"/>
              <a:gd name="connsiteX107" fmla="*/ 6369219 w 6758506"/>
              <a:gd name="connsiteY107" fmla="*/ 1739458 h 6596467"/>
              <a:gd name="connsiteX108" fmla="*/ 6364998 w 6758506"/>
              <a:gd name="connsiteY108" fmla="*/ 1794343 h 6596467"/>
              <a:gd name="connsiteX109" fmla="*/ 6386101 w 6758506"/>
              <a:gd name="connsiteY109" fmla="*/ 1836562 h 6596467"/>
              <a:gd name="connsiteX110" fmla="*/ 6449415 w 6758506"/>
              <a:gd name="connsiteY110" fmla="*/ 1760567 h 6596467"/>
              <a:gd name="connsiteX111" fmla="*/ 6457855 w 6758506"/>
              <a:gd name="connsiteY111" fmla="*/ 1709903 h 6596467"/>
              <a:gd name="connsiteX112" fmla="*/ 6462075 w 6758506"/>
              <a:gd name="connsiteY112" fmla="*/ 1650796 h 6596467"/>
              <a:gd name="connsiteX113" fmla="*/ 6462075 w 6758506"/>
              <a:gd name="connsiteY113" fmla="*/ 1629685 h 6596467"/>
              <a:gd name="connsiteX114" fmla="*/ 6550714 w 6758506"/>
              <a:gd name="connsiteY114" fmla="*/ 1646573 h 6596467"/>
              <a:gd name="connsiteX115" fmla="*/ 6550714 w 6758506"/>
              <a:gd name="connsiteY115" fmla="*/ 1684572 h 6596467"/>
              <a:gd name="connsiteX116" fmla="*/ 6529608 w 6758506"/>
              <a:gd name="connsiteY116" fmla="*/ 1785900 h 6596467"/>
              <a:gd name="connsiteX117" fmla="*/ 6525388 w 6758506"/>
              <a:gd name="connsiteY117" fmla="*/ 1802788 h 6596467"/>
              <a:gd name="connsiteX118" fmla="*/ 6428309 w 6758506"/>
              <a:gd name="connsiteY118" fmla="*/ 2001220 h 6596467"/>
              <a:gd name="connsiteX119" fmla="*/ 6398765 w 6758506"/>
              <a:gd name="connsiteY119" fmla="*/ 2043439 h 6596467"/>
              <a:gd name="connsiteX120" fmla="*/ 6314346 w 6758506"/>
              <a:gd name="connsiteY120" fmla="*/ 2165879 h 6596467"/>
              <a:gd name="connsiteX121" fmla="*/ 6297463 w 6758506"/>
              <a:gd name="connsiteY121" fmla="*/ 2199655 h 6596467"/>
              <a:gd name="connsiteX122" fmla="*/ 6263697 w 6758506"/>
              <a:gd name="connsiteY122" fmla="*/ 2275650 h 6596467"/>
              <a:gd name="connsiteX123" fmla="*/ 6314346 w 6758506"/>
              <a:gd name="connsiteY123" fmla="*/ 2368533 h 6596467"/>
              <a:gd name="connsiteX124" fmla="*/ 6331229 w 6758506"/>
              <a:gd name="connsiteY124" fmla="*/ 2499415 h 6596467"/>
              <a:gd name="connsiteX125" fmla="*/ 6073761 w 6758506"/>
              <a:gd name="connsiteY125" fmla="*/ 2870948 h 6596467"/>
              <a:gd name="connsiteX126" fmla="*/ 5972461 w 6758506"/>
              <a:gd name="connsiteY126" fmla="*/ 2989165 h 6596467"/>
              <a:gd name="connsiteX127" fmla="*/ 5871161 w 6758506"/>
              <a:gd name="connsiteY127" fmla="*/ 3060938 h 6596467"/>
              <a:gd name="connsiteX128" fmla="*/ 5837395 w 6758506"/>
              <a:gd name="connsiteY128" fmla="*/ 3103159 h 6596467"/>
              <a:gd name="connsiteX129" fmla="*/ 5719213 w 6758506"/>
              <a:gd name="connsiteY129" fmla="*/ 3322702 h 6596467"/>
              <a:gd name="connsiteX130" fmla="*/ 5812069 w 6758506"/>
              <a:gd name="connsiteY130" fmla="*/ 3339590 h 6596467"/>
              <a:gd name="connsiteX131" fmla="*/ 5850058 w 6758506"/>
              <a:gd name="connsiteY131" fmla="*/ 3326924 h 6596467"/>
              <a:gd name="connsiteX132" fmla="*/ 5947135 w 6758506"/>
              <a:gd name="connsiteY132" fmla="*/ 3145378 h 6596467"/>
              <a:gd name="connsiteX133" fmla="*/ 6052657 w 6758506"/>
              <a:gd name="connsiteY133" fmla="*/ 3044049 h 6596467"/>
              <a:gd name="connsiteX134" fmla="*/ 6103307 w 6758506"/>
              <a:gd name="connsiteY134" fmla="*/ 2989165 h 6596467"/>
              <a:gd name="connsiteX135" fmla="*/ 6246813 w 6758506"/>
              <a:gd name="connsiteY135" fmla="*/ 2723181 h 6596467"/>
              <a:gd name="connsiteX136" fmla="*/ 6305905 w 6758506"/>
              <a:gd name="connsiteY136" fmla="*/ 2672516 h 6596467"/>
              <a:gd name="connsiteX137" fmla="*/ 6289023 w 6758506"/>
              <a:gd name="connsiteY137" fmla="*/ 2820287 h 6596467"/>
              <a:gd name="connsiteX138" fmla="*/ 6221489 w 6758506"/>
              <a:gd name="connsiteY138" fmla="*/ 3022941 h 6596467"/>
              <a:gd name="connsiteX139" fmla="*/ 6141293 w 6758506"/>
              <a:gd name="connsiteY139" fmla="*/ 3141155 h 6596467"/>
              <a:gd name="connsiteX140" fmla="*/ 6006227 w 6758506"/>
              <a:gd name="connsiteY140" fmla="*/ 3301591 h 6596467"/>
              <a:gd name="connsiteX141" fmla="*/ 5989344 w 6758506"/>
              <a:gd name="connsiteY141" fmla="*/ 3322702 h 6596467"/>
              <a:gd name="connsiteX142" fmla="*/ 5904928 w 6758506"/>
              <a:gd name="connsiteY142" fmla="*/ 3424028 h 6596467"/>
              <a:gd name="connsiteX143" fmla="*/ 5803629 w 6758506"/>
              <a:gd name="connsiteY143" fmla="*/ 3525356 h 6596467"/>
              <a:gd name="connsiteX144" fmla="*/ 5799409 w 6758506"/>
              <a:gd name="connsiteY144" fmla="*/ 3546467 h 6596467"/>
              <a:gd name="connsiteX145" fmla="*/ 5765642 w 6758506"/>
              <a:gd name="connsiteY145" fmla="*/ 3567575 h 6596467"/>
              <a:gd name="connsiteX146" fmla="*/ 5710769 w 6758506"/>
              <a:gd name="connsiteY146" fmla="*/ 3567575 h 6596467"/>
              <a:gd name="connsiteX147" fmla="*/ 5622133 w 6758506"/>
              <a:gd name="connsiteY147" fmla="*/ 3647793 h 6596467"/>
              <a:gd name="connsiteX148" fmla="*/ 5609470 w 6758506"/>
              <a:gd name="connsiteY148" fmla="*/ 3681569 h 6596467"/>
              <a:gd name="connsiteX149" fmla="*/ 5571483 w 6758506"/>
              <a:gd name="connsiteY149" fmla="*/ 3740679 h 6596467"/>
              <a:gd name="connsiteX150" fmla="*/ 5516613 w 6758506"/>
              <a:gd name="connsiteY150" fmla="*/ 3787120 h 6596467"/>
              <a:gd name="connsiteX151" fmla="*/ 5516613 w 6758506"/>
              <a:gd name="connsiteY151" fmla="*/ 3863116 h 6596467"/>
              <a:gd name="connsiteX152" fmla="*/ 5503951 w 6758506"/>
              <a:gd name="connsiteY152" fmla="*/ 3896892 h 6596467"/>
              <a:gd name="connsiteX153" fmla="*/ 5436417 w 6758506"/>
              <a:gd name="connsiteY153" fmla="*/ 3968664 h 6596467"/>
              <a:gd name="connsiteX154" fmla="*/ 5402651 w 6758506"/>
              <a:gd name="connsiteY154" fmla="*/ 3968664 h 6596467"/>
              <a:gd name="connsiteX155" fmla="*/ 5309791 w 6758506"/>
              <a:gd name="connsiteY155" fmla="*/ 3905335 h 6596467"/>
              <a:gd name="connsiteX156" fmla="*/ 5259142 w 6758506"/>
              <a:gd name="connsiteY156" fmla="*/ 3888446 h 6596467"/>
              <a:gd name="connsiteX157" fmla="*/ 5242259 w 6758506"/>
              <a:gd name="connsiteY157" fmla="*/ 3930668 h 6596467"/>
              <a:gd name="connsiteX158" fmla="*/ 5208493 w 6758506"/>
              <a:gd name="connsiteY158" fmla="*/ 3981330 h 6596467"/>
              <a:gd name="connsiteX159" fmla="*/ 5026997 w 6758506"/>
              <a:gd name="connsiteY159" fmla="*/ 4162876 h 6596467"/>
              <a:gd name="connsiteX160" fmla="*/ 4955243 w 6758506"/>
              <a:gd name="connsiteY160" fmla="*/ 4243094 h 6596467"/>
              <a:gd name="connsiteX161" fmla="*/ 4845501 w 6758506"/>
              <a:gd name="connsiteY161" fmla="*/ 4331755 h 6596467"/>
              <a:gd name="connsiteX162" fmla="*/ 4701995 w 6758506"/>
              <a:gd name="connsiteY162" fmla="*/ 4449971 h 6596467"/>
              <a:gd name="connsiteX163" fmla="*/ 4642903 w 6758506"/>
              <a:gd name="connsiteY163" fmla="*/ 4513301 h 6596467"/>
              <a:gd name="connsiteX164" fmla="*/ 4398094 w 6758506"/>
              <a:gd name="connsiteY164" fmla="*/ 4737066 h 6596467"/>
              <a:gd name="connsiteX165" fmla="*/ 4385434 w 6758506"/>
              <a:gd name="connsiteY165" fmla="*/ 4758175 h 6596467"/>
              <a:gd name="connsiteX166" fmla="*/ 4360108 w 6758506"/>
              <a:gd name="connsiteY166" fmla="*/ 4838392 h 6596467"/>
              <a:gd name="connsiteX167" fmla="*/ 4246145 w 6758506"/>
              <a:gd name="connsiteY167" fmla="*/ 5007273 h 6596467"/>
              <a:gd name="connsiteX168" fmla="*/ 4174392 w 6758506"/>
              <a:gd name="connsiteY168" fmla="*/ 5074823 h 6596467"/>
              <a:gd name="connsiteX169" fmla="*/ 4149066 w 6758506"/>
              <a:gd name="connsiteY169" fmla="*/ 5104379 h 6596467"/>
              <a:gd name="connsiteX170" fmla="*/ 4051989 w 6758506"/>
              <a:gd name="connsiteY170" fmla="*/ 5188817 h 6596467"/>
              <a:gd name="connsiteX171" fmla="*/ 4026663 w 6758506"/>
              <a:gd name="connsiteY171" fmla="*/ 5197262 h 6596467"/>
              <a:gd name="connsiteX172" fmla="*/ 4026663 w 6758506"/>
              <a:gd name="connsiteY172" fmla="*/ 5218371 h 6596467"/>
              <a:gd name="connsiteX173" fmla="*/ 4039326 w 6758506"/>
              <a:gd name="connsiteY173" fmla="*/ 5290146 h 6596467"/>
              <a:gd name="connsiteX174" fmla="*/ 4001339 w 6758506"/>
              <a:gd name="connsiteY174" fmla="*/ 5437916 h 6596467"/>
              <a:gd name="connsiteX175" fmla="*/ 3946467 w 6758506"/>
              <a:gd name="connsiteY175" fmla="*/ 5497023 h 6596467"/>
              <a:gd name="connsiteX176" fmla="*/ 3866271 w 6758506"/>
              <a:gd name="connsiteY176" fmla="*/ 5573018 h 6596467"/>
              <a:gd name="connsiteX177" fmla="*/ 3815621 w 6758506"/>
              <a:gd name="connsiteY177" fmla="*/ 5602572 h 6596467"/>
              <a:gd name="connsiteX178" fmla="*/ 3786077 w 6758506"/>
              <a:gd name="connsiteY178" fmla="*/ 5653236 h 6596467"/>
              <a:gd name="connsiteX179" fmla="*/ 3735427 w 6758506"/>
              <a:gd name="connsiteY179" fmla="*/ 5699678 h 6596467"/>
              <a:gd name="connsiteX180" fmla="*/ 3731205 w 6758506"/>
              <a:gd name="connsiteY180" fmla="*/ 5703900 h 6596467"/>
              <a:gd name="connsiteX181" fmla="*/ 3553932 w 6758506"/>
              <a:gd name="connsiteY181" fmla="*/ 5830560 h 6596467"/>
              <a:gd name="connsiteX182" fmla="*/ 3528606 w 6758506"/>
              <a:gd name="connsiteY182" fmla="*/ 5931886 h 6596467"/>
              <a:gd name="connsiteX183" fmla="*/ 3507502 w 6758506"/>
              <a:gd name="connsiteY183" fmla="*/ 5990995 h 6596467"/>
              <a:gd name="connsiteX184" fmla="*/ 3363994 w 6758506"/>
              <a:gd name="connsiteY184" fmla="*/ 6138763 h 6596467"/>
              <a:gd name="connsiteX185" fmla="*/ 3300681 w 6758506"/>
              <a:gd name="connsiteY185" fmla="*/ 6223203 h 6596467"/>
              <a:gd name="connsiteX186" fmla="*/ 3212044 w 6758506"/>
              <a:gd name="connsiteY186" fmla="*/ 6290756 h 6596467"/>
              <a:gd name="connsiteX187" fmla="*/ 3026329 w 6758506"/>
              <a:gd name="connsiteY187" fmla="*/ 6417415 h 6596467"/>
              <a:gd name="connsiteX188" fmla="*/ 2878600 w 6758506"/>
              <a:gd name="connsiteY188" fmla="*/ 6489188 h 6596467"/>
              <a:gd name="connsiteX189" fmla="*/ 2802626 w 6758506"/>
              <a:gd name="connsiteY189" fmla="*/ 6408970 h 6596467"/>
              <a:gd name="connsiteX190" fmla="*/ 2756197 w 6758506"/>
              <a:gd name="connsiteY190" fmla="*/ 6362528 h 6596467"/>
              <a:gd name="connsiteX191" fmla="*/ 2781520 w 6758506"/>
              <a:gd name="connsiteY191" fmla="*/ 6328752 h 6596467"/>
              <a:gd name="connsiteX192" fmla="*/ 2794183 w 6758506"/>
              <a:gd name="connsiteY192" fmla="*/ 6307644 h 6596467"/>
              <a:gd name="connsiteX193" fmla="*/ 2789963 w 6758506"/>
              <a:gd name="connsiteY193" fmla="*/ 6168319 h 6596467"/>
              <a:gd name="connsiteX194" fmla="*/ 2785743 w 6758506"/>
              <a:gd name="connsiteY194" fmla="*/ 6138763 h 6596467"/>
              <a:gd name="connsiteX195" fmla="*/ 2726650 w 6758506"/>
              <a:gd name="connsiteY195" fmla="*/ 6142986 h 6596467"/>
              <a:gd name="connsiteX196" fmla="*/ 2709767 w 6758506"/>
              <a:gd name="connsiteY196" fmla="*/ 6003661 h 6596467"/>
              <a:gd name="connsiteX197" fmla="*/ 2811067 w 6758506"/>
              <a:gd name="connsiteY197" fmla="*/ 5822114 h 6596467"/>
              <a:gd name="connsiteX198" fmla="*/ 2815287 w 6758506"/>
              <a:gd name="connsiteY198" fmla="*/ 5775673 h 6596467"/>
              <a:gd name="connsiteX199" fmla="*/ 2751976 w 6758506"/>
              <a:gd name="connsiteY199" fmla="*/ 5775673 h 6596467"/>
              <a:gd name="connsiteX200" fmla="*/ 2688664 w 6758506"/>
              <a:gd name="connsiteY200" fmla="*/ 5847448 h 6596467"/>
              <a:gd name="connsiteX201" fmla="*/ 2562038 w 6758506"/>
              <a:gd name="connsiteY201" fmla="*/ 5999438 h 6596467"/>
              <a:gd name="connsiteX202" fmla="*/ 2549375 w 6758506"/>
              <a:gd name="connsiteY202" fmla="*/ 6012104 h 6596467"/>
              <a:gd name="connsiteX203" fmla="*/ 2448076 w 6758506"/>
              <a:gd name="connsiteY203" fmla="*/ 6096544 h 6596467"/>
              <a:gd name="connsiteX204" fmla="*/ 2076644 w 6758506"/>
              <a:gd name="connsiteY204" fmla="*/ 6573628 h 6596467"/>
              <a:gd name="connsiteX205" fmla="*/ 2030215 w 6758506"/>
              <a:gd name="connsiteY205" fmla="*/ 6590516 h 6596467"/>
              <a:gd name="connsiteX206" fmla="*/ 2017552 w 6758506"/>
              <a:gd name="connsiteY206" fmla="*/ 6548297 h 6596467"/>
              <a:gd name="connsiteX207" fmla="*/ 2038658 w 6758506"/>
              <a:gd name="connsiteY207" fmla="*/ 6430081 h 6596467"/>
              <a:gd name="connsiteX208" fmla="*/ 2085085 w 6758506"/>
              <a:gd name="connsiteY208" fmla="*/ 6307644 h 6596467"/>
              <a:gd name="connsiteX209" fmla="*/ 2144177 w 6758506"/>
              <a:gd name="connsiteY209" fmla="*/ 6193650 h 6596467"/>
              <a:gd name="connsiteX210" fmla="*/ 2093528 w 6758506"/>
              <a:gd name="connsiteY210" fmla="*/ 6113432 h 6596467"/>
              <a:gd name="connsiteX211" fmla="*/ 2063981 w 6758506"/>
              <a:gd name="connsiteY211" fmla="*/ 6096544 h 6596467"/>
              <a:gd name="connsiteX212" fmla="*/ 2089307 w 6758506"/>
              <a:gd name="connsiteY212" fmla="*/ 6079656 h 6596467"/>
              <a:gd name="connsiteX213" fmla="*/ 2131514 w 6758506"/>
              <a:gd name="connsiteY213" fmla="*/ 6003661 h 6596467"/>
              <a:gd name="connsiteX214" fmla="*/ 2068201 w 6758506"/>
              <a:gd name="connsiteY214" fmla="*/ 5982550 h 6596467"/>
              <a:gd name="connsiteX215" fmla="*/ 1975345 w 6758506"/>
              <a:gd name="connsiteY215" fmla="*/ 6050102 h 6596467"/>
              <a:gd name="connsiteX216" fmla="*/ 1950019 w 6758506"/>
              <a:gd name="connsiteY216" fmla="*/ 6075433 h 6596467"/>
              <a:gd name="connsiteX217" fmla="*/ 1937358 w 6758506"/>
              <a:gd name="connsiteY217" fmla="*/ 6050102 h 6596467"/>
              <a:gd name="connsiteX218" fmla="*/ 1903592 w 6758506"/>
              <a:gd name="connsiteY218" fmla="*/ 6033214 h 6596467"/>
              <a:gd name="connsiteX219" fmla="*/ 1730537 w 6758506"/>
              <a:gd name="connsiteY219" fmla="*/ 6151431 h 6596467"/>
              <a:gd name="connsiteX220" fmla="*/ 1591250 w 6758506"/>
              <a:gd name="connsiteY220" fmla="*/ 6278090 h 6596467"/>
              <a:gd name="connsiteX221" fmla="*/ 1565924 w 6758506"/>
              <a:gd name="connsiteY221" fmla="*/ 6282311 h 6596467"/>
              <a:gd name="connsiteX222" fmla="*/ 1561704 w 6758506"/>
              <a:gd name="connsiteY222" fmla="*/ 6261202 h 6596467"/>
              <a:gd name="connsiteX223" fmla="*/ 1591250 w 6758506"/>
              <a:gd name="connsiteY223" fmla="*/ 6037437 h 6596467"/>
              <a:gd name="connsiteX224" fmla="*/ 1633457 w 6758506"/>
              <a:gd name="connsiteY224" fmla="*/ 5885444 h 6596467"/>
              <a:gd name="connsiteX225" fmla="*/ 1519497 w 6758506"/>
              <a:gd name="connsiteY225" fmla="*/ 5927666 h 6596467"/>
              <a:gd name="connsiteX226" fmla="*/ 1473068 w 6758506"/>
              <a:gd name="connsiteY226" fmla="*/ 5919220 h 6596467"/>
              <a:gd name="connsiteX227" fmla="*/ 1473068 w 6758506"/>
              <a:gd name="connsiteY227" fmla="*/ 5830560 h 6596467"/>
              <a:gd name="connsiteX228" fmla="*/ 1489951 w 6758506"/>
              <a:gd name="connsiteY228" fmla="*/ 5716566 h 6596467"/>
              <a:gd name="connsiteX229" fmla="*/ 1485728 w 6758506"/>
              <a:gd name="connsiteY229" fmla="*/ 5682789 h 6596467"/>
              <a:gd name="connsiteX230" fmla="*/ 1447742 w 6758506"/>
              <a:gd name="connsiteY230" fmla="*/ 5695455 h 6596467"/>
              <a:gd name="connsiteX231" fmla="*/ 1422418 w 6758506"/>
              <a:gd name="connsiteY231" fmla="*/ 5725008 h 6596467"/>
              <a:gd name="connsiteX232" fmla="*/ 1236702 w 6758506"/>
              <a:gd name="connsiteY232" fmla="*/ 5952996 h 6596467"/>
              <a:gd name="connsiteX233" fmla="*/ 1122740 w 6758506"/>
              <a:gd name="connsiteY233" fmla="*/ 5974107 h 6596467"/>
              <a:gd name="connsiteX234" fmla="*/ 1067867 w 6758506"/>
              <a:gd name="connsiteY234" fmla="*/ 5974107 h 6596467"/>
              <a:gd name="connsiteX235" fmla="*/ 1050984 w 6758506"/>
              <a:gd name="connsiteY235" fmla="*/ 5986773 h 6596467"/>
              <a:gd name="connsiteX236" fmla="*/ 966568 w 6758506"/>
              <a:gd name="connsiteY236" fmla="*/ 5965662 h 6596467"/>
              <a:gd name="connsiteX237" fmla="*/ 991894 w 6758506"/>
              <a:gd name="connsiteY237" fmla="*/ 5898112 h 6596467"/>
              <a:gd name="connsiteX238" fmla="*/ 1152284 w 6758506"/>
              <a:gd name="connsiteY238" fmla="*/ 5661679 h 6596467"/>
              <a:gd name="connsiteX239" fmla="*/ 1139623 w 6758506"/>
              <a:gd name="connsiteY239" fmla="*/ 5606794 h 6596467"/>
              <a:gd name="connsiteX240" fmla="*/ 1093193 w 6758506"/>
              <a:gd name="connsiteY240" fmla="*/ 5619460 h 6596467"/>
              <a:gd name="connsiteX241" fmla="*/ 1004557 w 6758506"/>
              <a:gd name="connsiteY241" fmla="*/ 5703900 h 6596467"/>
              <a:gd name="connsiteX242" fmla="*/ 953907 w 6758506"/>
              <a:gd name="connsiteY242" fmla="*/ 5703900 h 6596467"/>
              <a:gd name="connsiteX243" fmla="*/ 983451 w 6758506"/>
              <a:gd name="connsiteY243" fmla="*/ 5670124 h 6596467"/>
              <a:gd name="connsiteX244" fmla="*/ 1008777 w 6758506"/>
              <a:gd name="connsiteY244" fmla="*/ 5653236 h 6596467"/>
              <a:gd name="connsiteX245" fmla="*/ 987674 w 6758506"/>
              <a:gd name="connsiteY245" fmla="*/ 5568795 h 6596467"/>
              <a:gd name="connsiteX246" fmla="*/ 970790 w 6758506"/>
              <a:gd name="connsiteY246" fmla="*/ 5535019 h 6596467"/>
              <a:gd name="connsiteX247" fmla="*/ 1080530 w 6758506"/>
              <a:gd name="connsiteY247" fmla="*/ 5332365 h 6596467"/>
              <a:gd name="connsiteX248" fmla="*/ 1240922 w 6758506"/>
              <a:gd name="connsiteY248" fmla="*/ 5146598 h 6596467"/>
              <a:gd name="connsiteX249" fmla="*/ 1397092 w 6758506"/>
              <a:gd name="connsiteY249" fmla="*/ 4927055 h 6596467"/>
              <a:gd name="connsiteX250" fmla="*/ 1422418 w 6758506"/>
              <a:gd name="connsiteY250" fmla="*/ 4901722 h 6596467"/>
              <a:gd name="connsiteX251" fmla="*/ 1700990 w 6758506"/>
              <a:gd name="connsiteY251" fmla="*/ 4606184 h 6596467"/>
              <a:gd name="connsiteX252" fmla="*/ 1713653 w 6758506"/>
              <a:gd name="connsiteY252" fmla="*/ 4534412 h 6596467"/>
              <a:gd name="connsiteX253" fmla="*/ 1637680 w 6758506"/>
              <a:gd name="connsiteY253" fmla="*/ 4547077 h 6596467"/>
              <a:gd name="connsiteX254" fmla="*/ 1477288 w 6758506"/>
              <a:gd name="connsiteY254" fmla="*/ 4724401 h 6596467"/>
              <a:gd name="connsiteX255" fmla="*/ 1397092 w 6758506"/>
              <a:gd name="connsiteY255" fmla="*/ 4728621 h 6596467"/>
              <a:gd name="connsiteX256" fmla="*/ 1342222 w 6758506"/>
              <a:gd name="connsiteY256" fmla="*/ 4724401 h 6596467"/>
              <a:gd name="connsiteX257" fmla="*/ 962348 w 6758506"/>
              <a:gd name="connsiteY257" fmla="*/ 5053715 h 6596467"/>
              <a:gd name="connsiteX258" fmla="*/ 763969 w 6758506"/>
              <a:gd name="connsiteY258" fmla="*/ 5159264 h 6596467"/>
              <a:gd name="connsiteX259" fmla="*/ 717539 w 6758506"/>
              <a:gd name="connsiteY259" fmla="*/ 5184595 h 6596467"/>
              <a:gd name="connsiteX260" fmla="*/ 531824 w 6758506"/>
              <a:gd name="connsiteY260" fmla="*/ 5328142 h 6596467"/>
              <a:gd name="connsiteX261" fmla="*/ 400978 w 6758506"/>
              <a:gd name="connsiteY261" fmla="*/ 5416805 h 6596467"/>
              <a:gd name="connsiteX262" fmla="*/ 329225 w 6758506"/>
              <a:gd name="connsiteY262" fmla="*/ 5433693 h 6596467"/>
              <a:gd name="connsiteX263" fmla="*/ 308121 w 6758506"/>
              <a:gd name="connsiteY263" fmla="*/ 5370363 h 6596467"/>
              <a:gd name="connsiteX264" fmla="*/ 417861 w 6758506"/>
              <a:gd name="connsiteY264" fmla="*/ 5167709 h 6596467"/>
              <a:gd name="connsiteX265" fmla="*/ 219483 w 6758506"/>
              <a:gd name="connsiteY265" fmla="*/ 5273258 h 6596467"/>
              <a:gd name="connsiteX266" fmla="*/ 181496 w 6758506"/>
              <a:gd name="connsiteY266" fmla="*/ 5290146 h 6596467"/>
              <a:gd name="connsiteX267" fmla="*/ 177275 w 6758506"/>
              <a:gd name="connsiteY267" fmla="*/ 5256370 h 6596467"/>
              <a:gd name="connsiteX268" fmla="*/ 151949 w 6758506"/>
              <a:gd name="connsiteY268" fmla="*/ 5218371 h 6596467"/>
              <a:gd name="connsiteX269" fmla="*/ 118183 w 6758506"/>
              <a:gd name="connsiteY269" fmla="*/ 5247927 h 6596467"/>
              <a:gd name="connsiteX270" fmla="*/ 71756 w 6758506"/>
              <a:gd name="connsiteY270" fmla="*/ 5290146 h 6596467"/>
              <a:gd name="connsiteX271" fmla="*/ 0 w 6758506"/>
              <a:gd name="connsiteY271" fmla="*/ 5252147 h 6596467"/>
              <a:gd name="connsiteX272" fmla="*/ 59093 w 6758506"/>
              <a:gd name="connsiteY272" fmla="*/ 5222593 h 6596467"/>
              <a:gd name="connsiteX273" fmla="*/ 84416 w 6758506"/>
              <a:gd name="connsiteY273" fmla="*/ 5218371 h 6596467"/>
              <a:gd name="connsiteX274" fmla="*/ 42210 w 6758506"/>
              <a:gd name="connsiteY274" fmla="*/ 5197262 h 6596467"/>
              <a:gd name="connsiteX275" fmla="*/ 33767 w 6758506"/>
              <a:gd name="connsiteY275" fmla="*/ 5150821 h 6596467"/>
              <a:gd name="connsiteX276" fmla="*/ 46430 w 6758506"/>
              <a:gd name="connsiteY276" fmla="*/ 5125487 h 6596467"/>
              <a:gd name="connsiteX277" fmla="*/ 67533 w 6758506"/>
              <a:gd name="connsiteY277" fmla="*/ 4948164 h 6596467"/>
              <a:gd name="connsiteX278" fmla="*/ 109743 w 6758506"/>
              <a:gd name="connsiteY278" fmla="*/ 4766620 h 6596467"/>
              <a:gd name="connsiteX279" fmla="*/ 122406 w 6758506"/>
              <a:gd name="connsiteY279" fmla="*/ 4724401 h 6596467"/>
              <a:gd name="connsiteX280" fmla="*/ 151949 w 6758506"/>
              <a:gd name="connsiteY280" fmla="*/ 4601962 h 6596467"/>
              <a:gd name="connsiteX281" fmla="*/ 130846 w 6758506"/>
              <a:gd name="connsiteY281" fmla="*/ 4521744 h 6596467"/>
              <a:gd name="connsiteX282" fmla="*/ 135066 w 6758506"/>
              <a:gd name="connsiteY282" fmla="*/ 4458414 h 6596467"/>
              <a:gd name="connsiteX283" fmla="*/ 139289 w 6758506"/>
              <a:gd name="connsiteY283" fmla="*/ 4420418 h 6596467"/>
              <a:gd name="connsiteX284" fmla="*/ 130846 w 6758506"/>
              <a:gd name="connsiteY284" fmla="*/ 4407750 h 6596467"/>
              <a:gd name="connsiteX285" fmla="*/ 160392 w 6758506"/>
              <a:gd name="connsiteY285" fmla="*/ 4302201 h 6596467"/>
              <a:gd name="connsiteX286" fmla="*/ 156172 w 6758506"/>
              <a:gd name="connsiteY286" fmla="*/ 4251537 h 6596467"/>
              <a:gd name="connsiteX287" fmla="*/ 206822 w 6758506"/>
              <a:gd name="connsiteY287" fmla="*/ 4141765 h 6596467"/>
              <a:gd name="connsiteX288" fmla="*/ 337668 w 6758506"/>
              <a:gd name="connsiteY288" fmla="*/ 4031994 h 6596467"/>
              <a:gd name="connsiteX289" fmla="*/ 350328 w 6758506"/>
              <a:gd name="connsiteY289" fmla="*/ 4015106 h 6596467"/>
              <a:gd name="connsiteX290" fmla="*/ 493837 w 6758506"/>
              <a:gd name="connsiteY290" fmla="*/ 3778675 h 6596467"/>
              <a:gd name="connsiteX291" fmla="*/ 650006 w 6758506"/>
              <a:gd name="connsiteY291" fmla="*/ 3529579 h 6596467"/>
              <a:gd name="connsiteX292" fmla="*/ 873711 w 6758506"/>
              <a:gd name="connsiteY292" fmla="*/ 3238261 h 6596467"/>
              <a:gd name="connsiteX293" fmla="*/ 1063647 w 6758506"/>
              <a:gd name="connsiteY293" fmla="*/ 2896282 h 6596467"/>
              <a:gd name="connsiteX294" fmla="*/ 1059427 w 6758506"/>
              <a:gd name="connsiteY294" fmla="*/ 2803398 h 6596467"/>
              <a:gd name="connsiteX295" fmla="*/ 1059427 w 6758506"/>
              <a:gd name="connsiteY295" fmla="*/ 2765400 h 6596467"/>
              <a:gd name="connsiteX296" fmla="*/ 1287352 w 6758506"/>
              <a:gd name="connsiteY296" fmla="*/ 2402310 h 6596467"/>
              <a:gd name="connsiteX297" fmla="*/ 1422418 w 6758506"/>
              <a:gd name="connsiteY297" fmla="*/ 2110992 h 6596467"/>
              <a:gd name="connsiteX298" fmla="*/ 1439301 w 6758506"/>
              <a:gd name="connsiteY298" fmla="*/ 2068773 h 6596467"/>
              <a:gd name="connsiteX299" fmla="*/ 1321118 w 6758506"/>
              <a:gd name="connsiteY299" fmla="*/ 2110992 h 6596467"/>
              <a:gd name="connsiteX300" fmla="*/ 1278909 w 6758506"/>
              <a:gd name="connsiteY300" fmla="*/ 2136325 h 6596467"/>
              <a:gd name="connsiteX301" fmla="*/ 1126960 w 6758506"/>
              <a:gd name="connsiteY301" fmla="*/ 2153213 h 6596467"/>
              <a:gd name="connsiteX302" fmla="*/ 1114297 w 6758506"/>
              <a:gd name="connsiteY302" fmla="*/ 2157433 h 6596467"/>
              <a:gd name="connsiteX303" fmla="*/ 975011 w 6758506"/>
              <a:gd name="connsiteY303" fmla="*/ 2203875 h 6596467"/>
              <a:gd name="connsiteX304" fmla="*/ 493837 w 6758506"/>
              <a:gd name="connsiteY304" fmla="*/ 2334757 h 6596467"/>
              <a:gd name="connsiteX305" fmla="*/ 422084 w 6758506"/>
              <a:gd name="connsiteY305" fmla="*/ 2351645 h 6596467"/>
              <a:gd name="connsiteX306" fmla="*/ 371434 w 6758506"/>
              <a:gd name="connsiteY306" fmla="*/ 2334757 h 6596467"/>
              <a:gd name="connsiteX307" fmla="*/ 405201 w 6758506"/>
              <a:gd name="connsiteY307" fmla="*/ 2300981 h 6596467"/>
              <a:gd name="connsiteX308" fmla="*/ 721762 w 6758506"/>
              <a:gd name="connsiteY308" fmla="*/ 2174321 h 6596467"/>
              <a:gd name="connsiteX309" fmla="*/ 1181830 w 6758506"/>
              <a:gd name="connsiteY309" fmla="*/ 2030774 h 6596467"/>
              <a:gd name="connsiteX310" fmla="*/ 1219819 w 6758506"/>
              <a:gd name="connsiteY310" fmla="*/ 2022331 h 6596467"/>
              <a:gd name="connsiteX311" fmla="*/ 1232480 w 6758506"/>
              <a:gd name="connsiteY311" fmla="*/ 2001220 h 6596467"/>
              <a:gd name="connsiteX312" fmla="*/ 1211376 w 6758506"/>
              <a:gd name="connsiteY312" fmla="*/ 1988555 h 6596467"/>
              <a:gd name="connsiteX313" fmla="*/ 903258 w 6758506"/>
              <a:gd name="connsiteY313" fmla="*/ 2034997 h 6596467"/>
              <a:gd name="connsiteX314" fmla="*/ 877931 w 6758506"/>
              <a:gd name="connsiteY314" fmla="*/ 2030774 h 6596467"/>
              <a:gd name="connsiteX315" fmla="*/ 877931 w 6758506"/>
              <a:gd name="connsiteY315" fmla="*/ 2001220 h 6596467"/>
              <a:gd name="connsiteX316" fmla="*/ 970790 w 6758506"/>
              <a:gd name="connsiteY316" fmla="*/ 1937891 h 6596467"/>
              <a:gd name="connsiteX317" fmla="*/ 1034101 w 6758506"/>
              <a:gd name="connsiteY317" fmla="*/ 1878784 h 6596467"/>
              <a:gd name="connsiteX318" fmla="*/ 1097414 w 6758506"/>
              <a:gd name="connsiteY318" fmla="*/ 1832342 h 6596467"/>
              <a:gd name="connsiteX319" fmla="*/ 1283129 w 6758506"/>
              <a:gd name="connsiteY319" fmla="*/ 1790120 h 6596467"/>
              <a:gd name="connsiteX320" fmla="*/ 1608134 w 6758506"/>
              <a:gd name="connsiteY320" fmla="*/ 1714125 h 6596467"/>
              <a:gd name="connsiteX321" fmla="*/ 1409755 w 6758506"/>
              <a:gd name="connsiteY321" fmla="*/ 1684572 h 6596467"/>
              <a:gd name="connsiteX322" fmla="*/ 1228259 w 6758506"/>
              <a:gd name="connsiteY322" fmla="*/ 1735236 h 6596467"/>
              <a:gd name="connsiteX323" fmla="*/ 1181830 w 6758506"/>
              <a:gd name="connsiteY323" fmla="*/ 1726791 h 6596467"/>
              <a:gd name="connsiteX324" fmla="*/ 1359105 w 6758506"/>
              <a:gd name="connsiteY324" fmla="*/ 1659241 h 6596467"/>
              <a:gd name="connsiteX325" fmla="*/ 1283129 w 6758506"/>
              <a:gd name="connsiteY325" fmla="*/ 1646573 h 6596467"/>
              <a:gd name="connsiteX326" fmla="*/ 1232480 w 6758506"/>
              <a:gd name="connsiteY326" fmla="*/ 1667684 h 6596467"/>
              <a:gd name="connsiteX327" fmla="*/ 1194493 w 6758506"/>
              <a:gd name="connsiteY327" fmla="*/ 1663461 h 6596467"/>
              <a:gd name="connsiteX328" fmla="*/ 1207156 w 6758506"/>
              <a:gd name="connsiteY328" fmla="*/ 1629685 h 6596467"/>
              <a:gd name="connsiteX329" fmla="*/ 1240922 w 6758506"/>
              <a:gd name="connsiteY329" fmla="*/ 1591688 h 6596467"/>
              <a:gd name="connsiteX330" fmla="*/ 983451 w 6758506"/>
              <a:gd name="connsiteY330" fmla="*/ 1633907 h 6596467"/>
              <a:gd name="connsiteX331" fmla="*/ 738645 w 6758506"/>
              <a:gd name="connsiteY331" fmla="*/ 1633907 h 6596467"/>
              <a:gd name="connsiteX332" fmla="*/ 1316896 w 6758506"/>
              <a:gd name="connsiteY332" fmla="*/ 1494583 h 6596467"/>
              <a:gd name="connsiteX333" fmla="*/ 1274689 w 6758506"/>
              <a:gd name="connsiteY333" fmla="*/ 1473472 h 6596467"/>
              <a:gd name="connsiteX334" fmla="*/ 1321118 w 6758506"/>
              <a:gd name="connsiteY334" fmla="*/ 1448141 h 6596467"/>
              <a:gd name="connsiteX335" fmla="*/ 1574367 w 6758506"/>
              <a:gd name="connsiteY335" fmla="*/ 1376366 h 6596467"/>
              <a:gd name="connsiteX336" fmla="*/ 1785406 w 6758506"/>
              <a:gd name="connsiteY336" fmla="*/ 1367923 h 6596467"/>
              <a:gd name="connsiteX337" fmla="*/ 1924695 w 6758506"/>
              <a:gd name="connsiteY337" fmla="*/ 1342592 h 6596467"/>
              <a:gd name="connsiteX338" fmla="*/ 2055541 w 6758506"/>
              <a:gd name="connsiteY338" fmla="*/ 1300371 h 6596467"/>
              <a:gd name="connsiteX339" fmla="*/ 2089307 w 6758506"/>
              <a:gd name="connsiteY339" fmla="*/ 1266595 h 6596467"/>
              <a:gd name="connsiteX340" fmla="*/ 2030215 w 6758506"/>
              <a:gd name="connsiteY340" fmla="*/ 1199045 h 6596467"/>
              <a:gd name="connsiteX341" fmla="*/ 1975345 w 6758506"/>
              <a:gd name="connsiteY341" fmla="*/ 1203265 h 6596467"/>
              <a:gd name="connsiteX342" fmla="*/ 1840279 w 6758506"/>
              <a:gd name="connsiteY342" fmla="*/ 1156823 h 6596467"/>
              <a:gd name="connsiteX343" fmla="*/ 1709433 w 6758506"/>
              <a:gd name="connsiteY343" fmla="*/ 1173711 h 6596467"/>
              <a:gd name="connsiteX344" fmla="*/ 1726316 w 6758506"/>
              <a:gd name="connsiteY344" fmla="*/ 1148380 h 6596467"/>
              <a:gd name="connsiteX345" fmla="*/ 1966902 w 6758506"/>
              <a:gd name="connsiteY345" fmla="*/ 1068163 h 6596467"/>
              <a:gd name="connsiteX346" fmla="*/ 2034435 w 6758506"/>
              <a:gd name="connsiteY346" fmla="*/ 1097716 h 6596467"/>
              <a:gd name="connsiteX347" fmla="*/ 2106190 w 6758506"/>
              <a:gd name="connsiteY347" fmla="*/ 1135715 h 6596467"/>
              <a:gd name="connsiteX348" fmla="*/ 2148397 w 6758506"/>
              <a:gd name="connsiteY348" fmla="*/ 1127270 h 6596467"/>
              <a:gd name="connsiteX349" fmla="*/ 2194827 w 6758506"/>
              <a:gd name="connsiteY349" fmla="*/ 1148380 h 6596467"/>
              <a:gd name="connsiteX350" fmla="*/ 2177944 w 6758506"/>
              <a:gd name="connsiteY350" fmla="*/ 1190599 h 6596467"/>
              <a:gd name="connsiteX351" fmla="*/ 2156840 w 6758506"/>
              <a:gd name="connsiteY351" fmla="*/ 1220153 h 6596467"/>
              <a:gd name="connsiteX352" fmla="*/ 2177944 w 6758506"/>
              <a:gd name="connsiteY352" fmla="*/ 1237041 h 6596467"/>
              <a:gd name="connsiteX353" fmla="*/ 2199047 w 6758506"/>
              <a:gd name="connsiteY353" fmla="*/ 1211710 h 6596467"/>
              <a:gd name="connsiteX354" fmla="*/ 2224373 w 6758506"/>
              <a:gd name="connsiteY354" fmla="*/ 1177934 h 6596467"/>
              <a:gd name="connsiteX355" fmla="*/ 2308789 w 6758506"/>
              <a:gd name="connsiteY355" fmla="*/ 1169489 h 6596467"/>
              <a:gd name="connsiteX356" fmla="*/ 2397426 w 6758506"/>
              <a:gd name="connsiteY356" fmla="*/ 1156823 h 6596467"/>
              <a:gd name="connsiteX357" fmla="*/ 2397426 w 6758506"/>
              <a:gd name="connsiteY357" fmla="*/ 1152603 h 6596467"/>
              <a:gd name="connsiteX358" fmla="*/ 2646454 w 6758506"/>
              <a:gd name="connsiteY358" fmla="*/ 852840 h 6596467"/>
              <a:gd name="connsiteX359" fmla="*/ 2768860 w 6758506"/>
              <a:gd name="connsiteY359" fmla="*/ 755737 h 6596467"/>
              <a:gd name="connsiteX360" fmla="*/ 2794183 w 6758506"/>
              <a:gd name="connsiteY360" fmla="*/ 721960 h 6596467"/>
              <a:gd name="connsiteX361" fmla="*/ 2887042 w 6758506"/>
              <a:gd name="connsiteY361" fmla="*/ 574190 h 6596467"/>
              <a:gd name="connsiteX362" fmla="*/ 3060095 w 6758506"/>
              <a:gd name="connsiteY362" fmla="*/ 527749 h 6596467"/>
              <a:gd name="connsiteX363" fmla="*/ 3110745 w 6758506"/>
              <a:gd name="connsiteY363" fmla="*/ 599521 h 6596467"/>
              <a:gd name="connsiteX364" fmla="*/ 3064315 w 6758506"/>
              <a:gd name="connsiteY364" fmla="*/ 835952 h 6596467"/>
              <a:gd name="connsiteX365" fmla="*/ 3060095 w 6758506"/>
              <a:gd name="connsiteY365" fmla="*/ 873951 h 6596467"/>
              <a:gd name="connsiteX366" fmla="*/ 3106525 w 6758506"/>
              <a:gd name="connsiteY366" fmla="*/ 865508 h 6596467"/>
              <a:gd name="connsiteX367" fmla="*/ 3190941 w 6758506"/>
              <a:gd name="connsiteY367" fmla="*/ 755737 h 6596467"/>
              <a:gd name="connsiteX368" fmla="*/ 3515943 w 6758506"/>
              <a:gd name="connsiteY368" fmla="*/ 350425 h 6596467"/>
              <a:gd name="connsiteX369" fmla="*/ 3583476 w 6758506"/>
              <a:gd name="connsiteY369" fmla="*/ 295538 h 6596467"/>
              <a:gd name="connsiteX370" fmla="*/ 3629905 w 6758506"/>
              <a:gd name="connsiteY370" fmla="*/ 295538 h 6596467"/>
              <a:gd name="connsiteX371" fmla="*/ 3659452 w 6758506"/>
              <a:gd name="connsiteY371" fmla="*/ 295538 h 6596467"/>
              <a:gd name="connsiteX372" fmla="*/ 3748088 w 6758506"/>
              <a:gd name="connsiteY372" fmla="*/ 333537 h 6596467"/>
              <a:gd name="connsiteX373" fmla="*/ 3756531 w 6758506"/>
              <a:gd name="connsiteY373" fmla="*/ 346202 h 6596467"/>
              <a:gd name="connsiteX374" fmla="*/ 3781854 w 6758506"/>
              <a:gd name="connsiteY374" fmla="*/ 485530 h 6596467"/>
              <a:gd name="connsiteX375" fmla="*/ 3769194 w 6758506"/>
              <a:gd name="connsiteY375" fmla="*/ 510861 h 6596467"/>
              <a:gd name="connsiteX376" fmla="*/ 3828284 w 6758506"/>
              <a:gd name="connsiteY376" fmla="*/ 603744 h 6596467"/>
              <a:gd name="connsiteX377" fmla="*/ 3836727 w 6758506"/>
              <a:gd name="connsiteY377" fmla="*/ 599521 h 6596467"/>
              <a:gd name="connsiteX378" fmla="*/ 3946467 w 6758506"/>
              <a:gd name="connsiteY378" fmla="*/ 489750 h 6596467"/>
              <a:gd name="connsiteX379" fmla="*/ 4026663 w 6758506"/>
              <a:gd name="connsiteY379" fmla="*/ 413755 h 6596467"/>
              <a:gd name="connsiteX380" fmla="*/ 3988676 w 6758506"/>
              <a:gd name="connsiteY380" fmla="*/ 291318 h 6596467"/>
              <a:gd name="connsiteX381" fmla="*/ 4009779 w 6758506"/>
              <a:gd name="connsiteY381" fmla="*/ 274430 h 6596467"/>
              <a:gd name="connsiteX382" fmla="*/ 4014000 w 6758506"/>
              <a:gd name="connsiteY382" fmla="*/ 299761 h 6596467"/>
              <a:gd name="connsiteX383" fmla="*/ 4014000 w 6758506"/>
              <a:gd name="connsiteY383" fmla="*/ 341982 h 6596467"/>
              <a:gd name="connsiteX384" fmla="*/ 4039326 w 6758506"/>
              <a:gd name="connsiteY384" fmla="*/ 312429 h 6596467"/>
              <a:gd name="connsiteX385" fmla="*/ 4064649 w 6758506"/>
              <a:gd name="connsiteY385" fmla="*/ 173101 h 6596467"/>
              <a:gd name="connsiteX386" fmla="*/ 4161729 w 6758506"/>
              <a:gd name="connsiteY386" fmla="*/ 71775 h 6596467"/>
              <a:gd name="connsiteX387" fmla="*/ 4191275 w 6758506"/>
              <a:gd name="connsiteY387" fmla="*/ 50664 h 6596467"/>
              <a:gd name="connsiteX388" fmla="*/ 4271471 w 6758506"/>
              <a:gd name="connsiteY388"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6758506"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cubicBezTo>
                  <a:pt x="4651345" y="599521"/>
                  <a:pt x="4693552" y="641743"/>
                  <a:pt x="4672449" y="709292"/>
                </a:cubicBezTo>
                <a:cubicBezTo>
                  <a:pt x="4668229" y="734626"/>
                  <a:pt x="4693552" y="759957"/>
                  <a:pt x="4710435" y="781068"/>
                </a:cubicBezTo>
                <a:cubicBezTo>
                  <a:pt x="4739981" y="814844"/>
                  <a:pt x="4744202" y="844397"/>
                  <a:pt x="4718878" y="882396"/>
                </a:cubicBezTo>
                <a:cubicBezTo>
                  <a:pt x="4706215" y="907727"/>
                  <a:pt x="4685111" y="941503"/>
                  <a:pt x="4710435" y="962611"/>
                </a:cubicBezTo>
                <a:cubicBezTo>
                  <a:pt x="4744202" y="987945"/>
                  <a:pt x="4773748" y="966834"/>
                  <a:pt x="4799074" y="941503"/>
                </a:cubicBezTo>
                <a:cubicBezTo>
                  <a:pt x="4862385" y="886616"/>
                  <a:pt x="4925697" y="831732"/>
                  <a:pt x="4997451" y="793733"/>
                </a:cubicBezTo>
                <a:cubicBezTo>
                  <a:pt x="5022777" y="781068"/>
                  <a:pt x="5039660" y="781068"/>
                  <a:pt x="5048100" y="810621"/>
                </a:cubicBezTo>
                <a:cubicBezTo>
                  <a:pt x="5048100" y="823286"/>
                  <a:pt x="5052323" y="831732"/>
                  <a:pt x="5064983" y="835952"/>
                </a:cubicBezTo>
                <a:cubicBezTo>
                  <a:pt x="5124076" y="861285"/>
                  <a:pt x="5128296" y="924615"/>
                  <a:pt x="5073427" y="954169"/>
                </a:cubicBezTo>
                <a:cubicBezTo>
                  <a:pt x="5010113" y="987945"/>
                  <a:pt x="4959464" y="1042829"/>
                  <a:pt x="4887711" y="1063940"/>
                </a:cubicBezTo>
                <a:cubicBezTo>
                  <a:pt x="4870827" y="1068163"/>
                  <a:pt x="4862385" y="1080828"/>
                  <a:pt x="4862385" y="1101939"/>
                </a:cubicBezTo>
                <a:cubicBezTo>
                  <a:pt x="4858165" y="1139935"/>
                  <a:pt x="4824398" y="1152603"/>
                  <a:pt x="4790631" y="1131492"/>
                </a:cubicBezTo>
                <a:cubicBezTo>
                  <a:pt x="4777969" y="1127270"/>
                  <a:pt x="4765305" y="1118827"/>
                  <a:pt x="4756865" y="1131492"/>
                </a:cubicBezTo>
                <a:cubicBezTo>
                  <a:pt x="4744202" y="1144158"/>
                  <a:pt x="4752645" y="1152603"/>
                  <a:pt x="4761085" y="1161046"/>
                </a:cubicBezTo>
                <a:cubicBezTo>
                  <a:pt x="4782189" y="1177934"/>
                  <a:pt x="4777969" y="1190599"/>
                  <a:pt x="4756865" y="1199045"/>
                </a:cubicBezTo>
                <a:cubicBezTo>
                  <a:pt x="4710435" y="1224376"/>
                  <a:pt x="4756865" y="1224376"/>
                  <a:pt x="4765305" y="1237041"/>
                </a:cubicBezTo>
                <a:cubicBezTo>
                  <a:pt x="4739981" y="1258152"/>
                  <a:pt x="4710435" y="1270817"/>
                  <a:pt x="4697772" y="1304593"/>
                </a:cubicBezTo>
                <a:cubicBezTo>
                  <a:pt x="4693552" y="1321481"/>
                  <a:pt x="4668229" y="1342592"/>
                  <a:pt x="4693552" y="1359480"/>
                </a:cubicBezTo>
                <a:cubicBezTo>
                  <a:pt x="4714655" y="1376366"/>
                  <a:pt x="4748422" y="1393254"/>
                  <a:pt x="4773748" y="1372146"/>
                </a:cubicBezTo>
                <a:cubicBezTo>
                  <a:pt x="4803295" y="1342592"/>
                  <a:pt x="4853944" y="1329924"/>
                  <a:pt x="4866607" y="1308816"/>
                </a:cubicBezTo>
                <a:cubicBezTo>
                  <a:pt x="4896151" y="1245486"/>
                  <a:pt x="4959464" y="1228598"/>
                  <a:pt x="4997451" y="1177934"/>
                </a:cubicBezTo>
                <a:cubicBezTo>
                  <a:pt x="5043880" y="1114604"/>
                  <a:pt x="5124076" y="1089273"/>
                  <a:pt x="5170505" y="1025944"/>
                </a:cubicBezTo>
                <a:cubicBezTo>
                  <a:pt x="5178946" y="1017498"/>
                  <a:pt x="5195829" y="1017498"/>
                  <a:pt x="5208493" y="1017498"/>
                </a:cubicBezTo>
                <a:cubicBezTo>
                  <a:pt x="5229595" y="1013276"/>
                  <a:pt x="5259142" y="1017498"/>
                  <a:pt x="5242259" y="979500"/>
                </a:cubicBezTo>
                <a:cubicBezTo>
                  <a:pt x="5238039" y="966834"/>
                  <a:pt x="5250701" y="958391"/>
                  <a:pt x="5259142" y="954169"/>
                </a:cubicBezTo>
                <a:cubicBezTo>
                  <a:pt x="5343558" y="933058"/>
                  <a:pt x="5377325" y="852840"/>
                  <a:pt x="5440637" y="810621"/>
                </a:cubicBezTo>
                <a:cubicBezTo>
                  <a:pt x="5529274" y="747291"/>
                  <a:pt x="5584147" y="637520"/>
                  <a:pt x="5693886" y="595301"/>
                </a:cubicBezTo>
                <a:cubicBezTo>
                  <a:pt x="5710769" y="591078"/>
                  <a:pt x="5723433" y="578413"/>
                  <a:pt x="5740315" y="565745"/>
                </a:cubicBezTo>
                <a:cubicBezTo>
                  <a:pt x="5757199" y="582633"/>
                  <a:pt x="5757199" y="603744"/>
                  <a:pt x="5778303" y="620632"/>
                </a:cubicBezTo>
                <a:cubicBezTo>
                  <a:pt x="5816291" y="645963"/>
                  <a:pt x="5824732" y="709292"/>
                  <a:pt x="5795185" y="751514"/>
                </a:cubicBezTo>
                <a:cubicBezTo>
                  <a:pt x="5769862" y="781068"/>
                  <a:pt x="5731873" y="802178"/>
                  <a:pt x="5731873" y="848620"/>
                </a:cubicBezTo>
                <a:cubicBezTo>
                  <a:pt x="5731873" y="865508"/>
                  <a:pt x="5710769" y="865508"/>
                  <a:pt x="5698107" y="869728"/>
                </a:cubicBezTo>
                <a:cubicBezTo>
                  <a:pt x="5660119" y="873951"/>
                  <a:pt x="5634796" y="899282"/>
                  <a:pt x="5609470" y="924615"/>
                </a:cubicBezTo>
                <a:cubicBezTo>
                  <a:pt x="5588367" y="945726"/>
                  <a:pt x="5579923" y="958391"/>
                  <a:pt x="5605249" y="979500"/>
                </a:cubicBezTo>
                <a:cubicBezTo>
                  <a:pt x="5613690" y="987945"/>
                  <a:pt x="5617913" y="1000610"/>
                  <a:pt x="5609470" y="1009055"/>
                </a:cubicBezTo>
                <a:cubicBezTo>
                  <a:pt x="5596807" y="1025944"/>
                  <a:pt x="5584147" y="1013276"/>
                  <a:pt x="5575703" y="1004833"/>
                </a:cubicBezTo>
                <a:cubicBezTo>
                  <a:pt x="5541937" y="979500"/>
                  <a:pt x="5525053" y="996388"/>
                  <a:pt x="5512391" y="1025944"/>
                </a:cubicBezTo>
                <a:cubicBezTo>
                  <a:pt x="5474404" y="1101939"/>
                  <a:pt x="5432195" y="1173711"/>
                  <a:pt x="5373105" y="1232818"/>
                </a:cubicBezTo>
                <a:cubicBezTo>
                  <a:pt x="5347779" y="1262374"/>
                  <a:pt x="5373105" y="1313036"/>
                  <a:pt x="5322455" y="1329924"/>
                </a:cubicBezTo>
                <a:cubicBezTo>
                  <a:pt x="5318235" y="1329924"/>
                  <a:pt x="5326675" y="1346812"/>
                  <a:pt x="5330895" y="1351035"/>
                </a:cubicBezTo>
                <a:cubicBezTo>
                  <a:pt x="5347779" y="1367923"/>
                  <a:pt x="5364661" y="1367923"/>
                  <a:pt x="5381545" y="1359480"/>
                </a:cubicBezTo>
                <a:cubicBezTo>
                  <a:pt x="5394208" y="1355258"/>
                  <a:pt x="5415311" y="1346812"/>
                  <a:pt x="5402651" y="1329924"/>
                </a:cubicBezTo>
                <a:cubicBezTo>
                  <a:pt x="5389987" y="1300371"/>
                  <a:pt x="5411091" y="1291928"/>
                  <a:pt x="5427975" y="1275040"/>
                </a:cubicBezTo>
                <a:cubicBezTo>
                  <a:pt x="5487067" y="1228598"/>
                  <a:pt x="5558820" y="1199045"/>
                  <a:pt x="5601029" y="1131492"/>
                </a:cubicBezTo>
                <a:cubicBezTo>
                  <a:pt x="5613690" y="1110382"/>
                  <a:pt x="5630573" y="1118827"/>
                  <a:pt x="5647457" y="1123047"/>
                </a:cubicBezTo>
                <a:cubicBezTo>
                  <a:pt x="5681223" y="1139935"/>
                  <a:pt x="5702329" y="1127270"/>
                  <a:pt x="5723433" y="1097716"/>
                </a:cubicBezTo>
                <a:cubicBezTo>
                  <a:pt x="5757199" y="1051275"/>
                  <a:pt x="5786745" y="1051275"/>
                  <a:pt x="5820511" y="1101939"/>
                </a:cubicBezTo>
                <a:cubicBezTo>
                  <a:pt x="5837395" y="1123047"/>
                  <a:pt x="5841615" y="1106159"/>
                  <a:pt x="5850058" y="1101939"/>
                </a:cubicBezTo>
                <a:cubicBezTo>
                  <a:pt x="5892265" y="1068163"/>
                  <a:pt x="5934474" y="1034386"/>
                  <a:pt x="5972461" y="996388"/>
                </a:cubicBezTo>
                <a:cubicBezTo>
                  <a:pt x="6052657" y="920392"/>
                  <a:pt x="6145513" y="857063"/>
                  <a:pt x="6213047" y="768402"/>
                </a:cubicBezTo>
                <a:cubicBezTo>
                  <a:pt x="6255256" y="705072"/>
                  <a:pt x="6327009" y="667074"/>
                  <a:pt x="6390322" y="620632"/>
                </a:cubicBezTo>
                <a:cubicBezTo>
                  <a:pt x="6411425" y="603744"/>
                  <a:pt x="6419868" y="595301"/>
                  <a:pt x="6424089" y="569968"/>
                </a:cubicBezTo>
                <a:cubicBezTo>
                  <a:pt x="6432531" y="544637"/>
                  <a:pt x="6432531" y="493972"/>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cubicBezTo>
                  <a:pt x="6483181" y="865508"/>
                  <a:pt x="6411425" y="945726"/>
                  <a:pt x="6343893" y="1021721"/>
                </a:cubicBezTo>
                <a:cubicBezTo>
                  <a:pt x="6305905" y="1059717"/>
                  <a:pt x="6272139" y="1101939"/>
                  <a:pt x="6293243" y="1165269"/>
                </a:cubicBezTo>
                <a:cubicBezTo>
                  <a:pt x="6297463" y="1186377"/>
                  <a:pt x="6284802" y="1207488"/>
                  <a:pt x="6267919" y="1224376"/>
                </a:cubicBezTo>
                <a:cubicBezTo>
                  <a:pt x="6259476" y="1228598"/>
                  <a:pt x="6255256" y="1237041"/>
                  <a:pt x="6263697" y="1245486"/>
                </a:cubicBezTo>
                <a:cubicBezTo>
                  <a:pt x="6272139" y="1249707"/>
                  <a:pt x="6280579" y="1249707"/>
                  <a:pt x="6284802" y="1245486"/>
                </a:cubicBezTo>
                <a:cubicBezTo>
                  <a:pt x="6331229" y="1194822"/>
                  <a:pt x="6373439" y="1144158"/>
                  <a:pt x="6436751" y="1110382"/>
                </a:cubicBezTo>
                <a:cubicBezTo>
                  <a:pt x="6462075" y="1004833"/>
                  <a:pt x="6567597" y="958391"/>
                  <a:pt x="6618247" y="869728"/>
                </a:cubicBezTo>
                <a:cubicBezTo>
                  <a:pt x="6622467" y="865508"/>
                  <a:pt x="6622467" y="861285"/>
                  <a:pt x="6626687" y="857063"/>
                </a:cubicBezTo>
                <a:cubicBezTo>
                  <a:pt x="6647793" y="844397"/>
                  <a:pt x="6660454" y="806398"/>
                  <a:pt x="6694221" y="827509"/>
                </a:cubicBezTo>
                <a:cubicBezTo>
                  <a:pt x="6727987" y="848620"/>
                  <a:pt x="6706883" y="878173"/>
                  <a:pt x="6698443" y="903504"/>
                </a:cubicBezTo>
                <a:cubicBezTo>
                  <a:pt x="6690000" y="941503"/>
                  <a:pt x="6668897" y="975279"/>
                  <a:pt x="6639351" y="1000610"/>
                </a:cubicBezTo>
                <a:cubicBezTo>
                  <a:pt x="6580258" y="1068163"/>
                  <a:pt x="6546491" y="1152603"/>
                  <a:pt x="6491621" y="1220153"/>
                </a:cubicBezTo>
                <a:cubicBezTo>
                  <a:pt x="6474738" y="1241264"/>
                  <a:pt x="6500064" y="1270817"/>
                  <a:pt x="6487401" y="1300371"/>
                </a:cubicBezTo>
                <a:cubicBezTo>
                  <a:pt x="6478959" y="1329924"/>
                  <a:pt x="6478959" y="1359480"/>
                  <a:pt x="6525388" y="1367923"/>
                </a:cubicBezTo>
                <a:cubicBezTo>
                  <a:pt x="6550714" y="1372146"/>
                  <a:pt x="6542271" y="1401699"/>
                  <a:pt x="6533831" y="1422810"/>
                </a:cubicBezTo>
                <a:cubicBezTo>
                  <a:pt x="6525388" y="1439696"/>
                  <a:pt x="6512725" y="1448141"/>
                  <a:pt x="6495841" y="1435475"/>
                </a:cubicBezTo>
                <a:cubicBezTo>
                  <a:pt x="6487401" y="1427030"/>
                  <a:pt x="6474738" y="1414365"/>
                  <a:pt x="6457855" y="1431253"/>
                </a:cubicBezTo>
                <a:cubicBezTo>
                  <a:pt x="6462075" y="1431253"/>
                  <a:pt x="6466297" y="1439696"/>
                  <a:pt x="6466297" y="1439696"/>
                </a:cubicBezTo>
                <a:cubicBezTo>
                  <a:pt x="6529608" y="1490360"/>
                  <a:pt x="6525388" y="1524136"/>
                  <a:pt x="6457855" y="1557912"/>
                </a:cubicBezTo>
                <a:cubicBezTo>
                  <a:pt x="6436751" y="1570578"/>
                  <a:pt x="6398765" y="1562135"/>
                  <a:pt x="6394542" y="1587466"/>
                </a:cubicBezTo>
                <a:cubicBezTo>
                  <a:pt x="6386101" y="1638130"/>
                  <a:pt x="6360775" y="1688794"/>
                  <a:pt x="6369219" y="1739458"/>
                </a:cubicBezTo>
                <a:cubicBezTo>
                  <a:pt x="6373439" y="1760567"/>
                  <a:pt x="6381881" y="1777455"/>
                  <a:pt x="6364998" y="1794343"/>
                </a:cubicBezTo>
                <a:cubicBezTo>
                  <a:pt x="6339672" y="1823897"/>
                  <a:pt x="6369219" y="1832342"/>
                  <a:pt x="6386101" y="1836562"/>
                </a:cubicBezTo>
                <a:cubicBezTo>
                  <a:pt x="6415648" y="1845007"/>
                  <a:pt x="6457855" y="1790120"/>
                  <a:pt x="6449415" y="1760567"/>
                </a:cubicBezTo>
                <a:cubicBezTo>
                  <a:pt x="6440971" y="1739458"/>
                  <a:pt x="6440971" y="1726791"/>
                  <a:pt x="6457855" y="1709903"/>
                </a:cubicBezTo>
                <a:cubicBezTo>
                  <a:pt x="6474738" y="1693015"/>
                  <a:pt x="6512725" y="1671906"/>
                  <a:pt x="6462075" y="1650796"/>
                </a:cubicBezTo>
                <a:cubicBezTo>
                  <a:pt x="6453635" y="1646573"/>
                  <a:pt x="6457855" y="1638130"/>
                  <a:pt x="6462075" y="1629685"/>
                </a:cubicBezTo>
                <a:cubicBezTo>
                  <a:pt x="6495841" y="1608577"/>
                  <a:pt x="6516947" y="1650796"/>
                  <a:pt x="6550714" y="1646573"/>
                </a:cubicBezTo>
                <a:cubicBezTo>
                  <a:pt x="6567597" y="1646573"/>
                  <a:pt x="6554934" y="1667684"/>
                  <a:pt x="6550714" y="1684572"/>
                </a:cubicBezTo>
                <a:cubicBezTo>
                  <a:pt x="6542271" y="1718348"/>
                  <a:pt x="6508505" y="1747901"/>
                  <a:pt x="6529608" y="1785900"/>
                </a:cubicBezTo>
                <a:cubicBezTo>
                  <a:pt x="6533831" y="1790120"/>
                  <a:pt x="6529608" y="1798566"/>
                  <a:pt x="6525388" y="1802788"/>
                </a:cubicBezTo>
                <a:cubicBezTo>
                  <a:pt x="6453635" y="1849230"/>
                  <a:pt x="6478959" y="1946336"/>
                  <a:pt x="6428309" y="2001220"/>
                </a:cubicBezTo>
                <a:cubicBezTo>
                  <a:pt x="6415648" y="2013886"/>
                  <a:pt x="6411425" y="2030774"/>
                  <a:pt x="6398765" y="2043439"/>
                </a:cubicBezTo>
                <a:cubicBezTo>
                  <a:pt x="6356555" y="2077216"/>
                  <a:pt x="6335452" y="2119437"/>
                  <a:pt x="6314346" y="2165879"/>
                </a:cubicBezTo>
                <a:cubicBezTo>
                  <a:pt x="6310126" y="2178544"/>
                  <a:pt x="6301685" y="2186987"/>
                  <a:pt x="6297463" y="2199655"/>
                </a:cubicBezTo>
                <a:cubicBezTo>
                  <a:pt x="6297463" y="2229208"/>
                  <a:pt x="6208827" y="2216543"/>
                  <a:pt x="6263697" y="2275650"/>
                </a:cubicBezTo>
                <a:cubicBezTo>
                  <a:pt x="6284802" y="2300981"/>
                  <a:pt x="6280579" y="2338980"/>
                  <a:pt x="6314346" y="2368533"/>
                </a:cubicBezTo>
                <a:cubicBezTo>
                  <a:pt x="6352335" y="2402310"/>
                  <a:pt x="6360775" y="2452974"/>
                  <a:pt x="6331229" y="2499415"/>
                </a:cubicBezTo>
                <a:cubicBezTo>
                  <a:pt x="6251035" y="2626075"/>
                  <a:pt x="6175060" y="2756954"/>
                  <a:pt x="6073761" y="2870948"/>
                </a:cubicBezTo>
                <a:cubicBezTo>
                  <a:pt x="6039994" y="2908947"/>
                  <a:pt x="6002007" y="2946946"/>
                  <a:pt x="5972461" y="2989165"/>
                </a:cubicBezTo>
                <a:cubicBezTo>
                  <a:pt x="5951357" y="3022941"/>
                  <a:pt x="5904928" y="3039829"/>
                  <a:pt x="5871161" y="3060938"/>
                </a:cubicBezTo>
                <a:cubicBezTo>
                  <a:pt x="5854278" y="3069383"/>
                  <a:pt x="5841615" y="3082048"/>
                  <a:pt x="5837395" y="3103159"/>
                </a:cubicBezTo>
                <a:cubicBezTo>
                  <a:pt x="5807849" y="3179154"/>
                  <a:pt x="5769862" y="3246707"/>
                  <a:pt x="5719213" y="3322702"/>
                </a:cubicBezTo>
                <a:cubicBezTo>
                  <a:pt x="5752979" y="3326924"/>
                  <a:pt x="5782525" y="3335367"/>
                  <a:pt x="5812069" y="3339590"/>
                </a:cubicBezTo>
                <a:cubicBezTo>
                  <a:pt x="5828952" y="3343812"/>
                  <a:pt x="5845835" y="3339590"/>
                  <a:pt x="5850058" y="3326924"/>
                </a:cubicBezTo>
                <a:cubicBezTo>
                  <a:pt x="5866941" y="3259372"/>
                  <a:pt x="5959798" y="3229818"/>
                  <a:pt x="5947135" y="3145378"/>
                </a:cubicBezTo>
                <a:cubicBezTo>
                  <a:pt x="5989344" y="3124267"/>
                  <a:pt x="5964018" y="3031384"/>
                  <a:pt x="6052657" y="3044049"/>
                </a:cubicBezTo>
                <a:cubicBezTo>
                  <a:pt x="6077981" y="3048272"/>
                  <a:pt x="6082203" y="3006053"/>
                  <a:pt x="6103307" y="2989165"/>
                </a:cubicBezTo>
                <a:cubicBezTo>
                  <a:pt x="6187723" y="2921613"/>
                  <a:pt x="6229930" y="2828730"/>
                  <a:pt x="6246813" y="2723181"/>
                </a:cubicBezTo>
                <a:cubicBezTo>
                  <a:pt x="6255256" y="2689405"/>
                  <a:pt x="6272139" y="2672516"/>
                  <a:pt x="6305905" y="2672516"/>
                </a:cubicBezTo>
                <a:cubicBezTo>
                  <a:pt x="6331229" y="2723181"/>
                  <a:pt x="6318569" y="2769622"/>
                  <a:pt x="6289023" y="2820287"/>
                </a:cubicBezTo>
                <a:cubicBezTo>
                  <a:pt x="6251035" y="2879394"/>
                  <a:pt x="6242593" y="2955389"/>
                  <a:pt x="6221489" y="3022941"/>
                </a:cubicBezTo>
                <a:cubicBezTo>
                  <a:pt x="6208827" y="3073605"/>
                  <a:pt x="6187723" y="3111602"/>
                  <a:pt x="6141293" y="3141155"/>
                </a:cubicBezTo>
                <a:cubicBezTo>
                  <a:pt x="6082203" y="3179154"/>
                  <a:pt x="6061097" y="3255149"/>
                  <a:pt x="6006227" y="3301591"/>
                </a:cubicBezTo>
                <a:cubicBezTo>
                  <a:pt x="6002007" y="3310036"/>
                  <a:pt x="5997785" y="3322702"/>
                  <a:pt x="5989344" y="3322702"/>
                </a:cubicBezTo>
                <a:cubicBezTo>
                  <a:pt x="5926031" y="3326924"/>
                  <a:pt x="5926031" y="3386031"/>
                  <a:pt x="5904928" y="3424028"/>
                </a:cubicBezTo>
                <a:cubicBezTo>
                  <a:pt x="5879602" y="3466249"/>
                  <a:pt x="5841615" y="3495803"/>
                  <a:pt x="5803629" y="3525356"/>
                </a:cubicBezTo>
                <a:cubicBezTo>
                  <a:pt x="5795185" y="3529579"/>
                  <a:pt x="5795185" y="3538022"/>
                  <a:pt x="5799409" y="3546467"/>
                </a:cubicBezTo>
                <a:cubicBezTo>
                  <a:pt x="5799409" y="3576020"/>
                  <a:pt x="5769862" y="3580243"/>
                  <a:pt x="5765642" y="3567575"/>
                </a:cubicBezTo>
                <a:cubicBezTo>
                  <a:pt x="5744536" y="3529579"/>
                  <a:pt x="5727653" y="3554910"/>
                  <a:pt x="5710769" y="3567575"/>
                </a:cubicBezTo>
                <a:cubicBezTo>
                  <a:pt x="5681223" y="3592909"/>
                  <a:pt x="5664340" y="3635128"/>
                  <a:pt x="5622133" y="3647793"/>
                </a:cubicBezTo>
                <a:cubicBezTo>
                  <a:pt x="5609470" y="3652016"/>
                  <a:pt x="5605249" y="3668904"/>
                  <a:pt x="5609470" y="3681569"/>
                </a:cubicBezTo>
                <a:cubicBezTo>
                  <a:pt x="5622133" y="3715345"/>
                  <a:pt x="5601029" y="3728011"/>
                  <a:pt x="5571483" y="3740679"/>
                </a:cubicBezTo>
                <a:cubicBezTo>
                  <a:pt x="5554600" y="3753344"/>
                  <a:pt x="5508171" y="3732233"/>
                  <a:pt x="5516613" y="3787120"/>
                </a:cubicBezTo>
                <a:cubicBezTo>
                  <a:pt x="5520833" y="3808229"/>
                  <a:pt x="5478624" y="3833562"/>
                  <a:pt x="5516613" y="3863116"/>
                </a:cubicBezTo>
                <a:cubicBezTo>
                  <a:pt x="5529274" y="3871558"/>
                  <a:pt x="5512391" y="3888446"/>
                  <a:pt x="5503951" y="3896892"/>
                </a:cubicBezTo>
                <a:cubicBezTo>
                  <a:pt x="5478624" y="3918000"/>
                  <a:pt x="5444857" y="3926445"/>
                  <a:pt x="5436417" y="3968664"/>
                </a:cubicBezTo>
                <a:cubicBezTo>
                  <a:pt x="5432195" y="3985552"/>
                  <a:pt x="5415311" y="3977110"/>
                  <a:pt x="5402651" y="3968664"/>
                </a:cubicBezTo>
                <a:cubicBezTo>
                  <a:pt x="5373105" y="3947554"/>
                  <a:pt x="5339338" y="3926445"/>
                  <a:pt x="5309791" y="3905335"/>
                </a:cubicBezTo>
                <a:cubicBezTo>
                  <a:pt x="5292909" y="3892669"/>
                  <a:pt x="5276025" y="3880004"/>
                  <a:pt x="5259142" y="3888446"/>
                </a:cubicBezTo>
                <a:cubicBezTo>
                  <a:pt x="5238039" y="3896892"/>
                  <a:pt x="5242259" y="3913780"/>
                  <a:pt x="5242259" y="3930668"/>
                </a:cubicBezTo>
                <a:cubicBezTo>
                  <a:pt x="5246479" y="3960221"/>
                  <a:pt x="5233819" y="3968664"/>
                  <a:pt x="5208493" y="3981330"/>
                </a:cubicBezTo>
                <a:cubicBezTo>
                  <a:pt x="5128296" y="4019329"/>
                  <a:pt x="5064983" y="4082658"/>
                  <a:pt x="5026997" y="4162876"/>
                </a:cubicBezTo>
                <a:cubicBezTo>
                  <a:pt x="5010113" y="4196652"/>
                  <a:pt x="4984790" y="4221983"/>
                  <a:pt x="4955243" y="4243094"/>
                </a:cubicBezTo>
                <a:cubicBezTo>
                  <a:pt x="4917257" y="4272648"/>
                  <a:pt x="4883491" y="4314867"/>
                  <a:pt x="4845501" y="4331755"/>
                </a:cubicBezTo>
                <a:cubicBezTo>
                  <a:pt x="4782189" y="4357088"/>
                  <a:pt x="4752645" y="4416195"/>
                  <a:pt x="4701995" y="4449971"/>
                </a:cubicBezTo>
                <a:cubicBezTo>
                  <a:pt x="4676669" y="4466859"/>
                  <a:pt x="4659785" y="4487968"/>
                  <a:pt x="4642903" y="4513301"/>
                </a:cubicBezTo>
                <a:cubicBezTo>
                  <a:pt x="4579589" y="4606184"/>
                  <a:pt x="4499396" y="4682179"/>
                  <a:pt x="4398094" y="4737066"/>
                </a:cubicBezTo>
                <a:cubicBezTo>
                  <a:pt x="4389654" y="4741286"/>
                  <a:pt x="4376991" y="4745509"/>
                  <a:pt x="4385434" y="4758175"/>
                </a:cubicBezTo>
                <a:cubicBezTo>
                  <a:pt x="4410757" y="4796173"/>
                  <a:pt x="4381211" y="4817284"/>
                  <a:pt x="4360108" y="4838392"/>
                </a:cubicBezTo>
                <a:cubicBezTo>
                  <a:pt x="4309458" y="4884834"/>
                  <a:pt x="4292575" y="4952386"/>
                  <a:pt x="4246145" y="5007273"/>
                </a:cubicBezTo>
                <a:cubicBezTo>
                  <a:pt x="4275691" y="5087491"/>
                  <a:pt x="4220821" y="5074823"/>
                  <a:pt x="4174392" y="5074823"/>
                </a:cubicBezTo>
                <a:cubicBezTo>
                  <a:pt x="4161729" y="5074823"/>
                  <a:pt x="4144845" y="5083268"/>
                  <a:pt x="4149066" y="5104379"/>
                </a:cubicBezTo>
                <a:cubicBezTo>
                  <a:pt x="4153288" y="5167709"/>
                  <a:pt x="4119522" y="5197262"/>
                  <a:pt x="4051989" y="5188817"/>
                </a:cubicBezTo>
                <a:cubicBezTo>
                  <a:pt x="4043546" y="5188817"/>
                  <a:pt x="4035106" y="5188817"/>
                  <a:pt x="4026663" y="5197262"/>
                </a:cubicBezTo>
                <a:cubicBezTo>
                  <a:pt x="4022443" y="5201483"/>
                  <a:pt x="4022443" y="5209928"/>
                  <a:pt x="4026663" y="5218371"/>
                </a:cubicBezTo>
                <a:cubicBezTo>
                  <a:pt x="4039326" y="5239481"/>
                  <a:pt x="4115299" y="5252147"/>
                  <a:pt x="4039326" y="5290146"/>
                </a:cubicBezTo>
                <a:cubicBezTo>
                  <a:pt x="4064649" y="5349253"/>
                  <a:pt x="4005559" y="5383029"/>
                  <a:pt x="4001339" y="5437916"/>
                </a:cubicBezTo>
                <a:cubicBezTo>
                  <a:pt x="3997116" y="5463247"/>
                  <a:pt x="3984456" y="5484357"/>
                  <a:pt x="3946467" y="5497023"/>
                </a:cubicBezTo>
                <a:cubicBezTo>
                  <a:pt x="3916923" y="5505466"/>
                  <a:pt x="3891597" y="5543465"/>
                  <a:pt x="3866271" y="5573018"/>
                </a:cubicBezTo>
                <a:cubicBezTo>
                  <a:pt x="3849387" y="5585684"/>
                  <a:pt x="3836727" y="5598349"/>
                  <a:pt x="3815621" y="5602572"/>
                </a:cubicBezTo>
                <a:cubicBezTo>
                  <a:pt x="3794518" y="5606794"/>
                  <a:pt x="3743868" y="5602572"/>
                  <a:pt x="3786077" y="5653236"/>
                </a:cubicBezTo>
                <a:cubicBezTo>
                  <a:pt x="3752311" y="5653236"/>
                  <a:pt x="3798738" y="5729231"/>
                  <a:pt x="3735427" y="5699678"/>
                </a:cubicBezTo>
                <a:cubicBezTo>
                  <a:pt x="3735427" y="5699678"/>
                  <a:pt x="3731205" y="5699678"/>
                  <a:pt x="3731205" y="5703900"/>
                </a:cubicBezTo>
                <a:cubicBezTo>
                  <a:pt x="3688998" y="5767230"/>
                  <a:pt x="3583476" y="5741897"/>
                  <a:pt x="3553932" y="5830560"/>
                </a:cubicBezTo>
                <a:cubicBezTo>
                  <a:pt x="3545489" y="5864336"/>
                  <a:pt x="3520165" y="5893889"/>
                  <a:pt x="3528606" y="5931886"/>
                </a:cubicBezTo>
                <a:cubicBezTo>
                  <a:pt x="3532826" y="5957219"/>
                  <a:pt x="3520165" y="5974107"/>
                  <a:pt x="3507502" y="5990995"/>
                </a:cubicBezTo>
                <a:cubicBezTo>
                  <a:pt x="3461073" y="6041660"/>
                  <a:pt x="3418866" y="6100767"/>
                  <a:pt x="3363994" y="6138763"/>
                </a:cubicBez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4"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4"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3" y="4534412"/>
                </a:cubicBezTo>
                <a:cubicBezTo>
                  <a:pt x="1688330"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09" y="2136325"/>
                </a:cubicBezTo>
                <a:cubicBezTo>
                  <a:pt x="1228259" y="2123657"/>
                  <a:pt x="1177610"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0" y="2001220"/>
                </a:cubicBezTo>
                <a:cubicBezTo>
                  <a:pt x="1232480"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0"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3"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3"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3" y="1123047"/>
                  <a:pt x="2186387" y="1131492"/>
                  <a:pt x="2194827" y="1148380"/>
                </a:cubicBezTo>
                <a:cubicBezTo>
                  <a:pt x="2207490" y="1169489"/>
                  <a:pt x="2190607" y="1182156"/>
                  <a:pt x="2177944" y="1190599"/>
                </a:cubicBezTo>
                <a:cubicBezTo>
                  <a:pt x="2165281" y="1199045"/>
                  <a:pt x="2152620" y="1207488"/>
                  <a:pt x="2156840" y="1220153"/>
                </a:cubicBezTo>
                <a:cubicBezTo>
                  <a:pt x="2161060" y="1228598"/>
                  <a:pt x="2169503" y="1237041"/>
                  <a:pt x="2177944" y="1237041"/>
                </a:cubicBezTo>
                <a:cubicBezTo>
                  <a:pt x="2194827" y="1241264"/>
                  <a:pt x="2190607" y="1220153"/>
                  <a:pt x="2199047" y="1211710"/>
                </a:cubicBezTo>
                <a:cubicBezTo>
                  <a:pt x="2207490" y="1199045"/>
                  <a:pt x="2215930" y="1190599"/>
                  <a:pt x="2224373"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875749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009B150-532D-45FE-A6D6-8A190897518A}"/>
              </a:ext>
            </a:extLst>
          </p:cNvPr>
          <p:cNvSpPr>
            <a:spLocks noGrp="1"/>
          </p:cNvSpPr>
          <p:nvPr userDrawn="1">
            <p:ph type="pic" idx="1" hasCustomPrompt="1"/>
          </p:nvPr>
        </p:nvSpPr>
        <p:spPr>
          <a:xfrm>
            <a:off x="0" y="0"/>
            <a:ext cx="7865615" cy="6858000"/>
          </a:xfrm>
          <a:custGeom>
            <a:avLst/>
            <a:gdLst>
              <a:gd name="connsiteX0" fmla="*/ 0 w 7865615"/>
              <a:gd name="connsiteY0" fmla="*/ 0 h 6858000"/>
              <a:gd name="connsiteX1" fmla="*/ 2246577 w 7865615"/>
              <a:gd name="connsiteY1" fmla="*/ 0 h 6858000"/>
              <a:gd name="connsiteX2" fmla="*/ 3408550 w 7865615"/>
              <a:gd name="connsiteY2" fmla="*/ 0 h 6858000"/>
              <a:gd name="connsiteX3" fmla="*/ 4510701 w 7865615"/>
              <a:gd name="connsiteY3" fmla="*/ 0 h 6858000"/>
              <a:gd name="connsiteX4" fmla="*/ 7804883 w 7865615"/>
              <a:gd name="connsiteY4" fmla="*/ 3294183 h 6858000"/>
              <a:gd name="connsiteX5" fmla="*/ 7804883 w 7865615"/>
              <a:gd name="connsiteY5" fmla="*/ 3587426 h 6858000"/>
              <a:gd name="connsiteX6" fmla="*/ 4534309 w 7865615"/>
              <a:gd name="connsiteY6" fmla="*/ 6858000 h 6858000"/>
              <a:gd name="connsiteX7" fmla="*/ 3384942 w 7865615"/>
              <a:gd name="connsiteY7" fmla="*/ 6858000 h 6858000"/>
              <a:gd name="connsiteX8" fmla="*/ 653352 w 7865615"/>
              <a:gd name="connsiteY8" fmla="*/ 6858000 h 6858000"/>
              <a:gd name="connsiteX9" fmla="*/ 0 w 786561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5615" h="6858000">
                <a:moveTo>
                  <a:pt x="0" y="0"/>
                </a:moveTo>
                <a:lnTo>
                  <a:pt x="2246577" y="0"/>
                </a:lnTo>
                <a:lnTo>
                  <a:pt x="3408550" y="0"/>
                </a:lnTo>
                <a:lnTo>
                  <a:pt x="4510701" y="0"/>
                </a:lnTo>
                <a:lnTo>
                  <a:pt x="7804883" y="3294183"/>
                </a:lnTo>
                <a:cubicBezTo>
                  <a:pt x="7885860" y="3375159"/>
                  <a:pt x="7885860" y="3506449"/>
                  <a:pt x="7804883" y="3587426"/>
                </a:cubicBezTo>
                <a:lnTo>
                  <a:pt x="4534309" y="6858000"/>
                </a:lnTo>
                <a:lnTo>
                  <a:pt x="3384942" y="6858000"/>
                </a:lnTo>
                <a:lnTo>
                  <a:pt x="653352" y="6858000"/>
                </a:lnTo>
                <a:lnTo>
                  <a:pt x="0" y="6858000"/>
                </a:ln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21" name="Picture Placeholder 20">
            <a:extLst>
              <a:ext uri="{FF2B5EF4-FFF2-40B4-BE49-F238E27FC236}">
                <a16:creationId xmlns:a16="http://schemas.microsoft.com/office/drawing/2014/main" id="{0B3E2BDC-790D-4A9E-9558-CA4C10A1FB05}"/>
              </a:ext>
            </a:extLst>
          </p:cNvPr>
          <p:cNvSpPr>
            <a:spLocks noGrp="1"/>
          </p:cNvSpPr>
          <p:nvPr userDrawn="1">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18">
            <a:extLst>
              <a:ext uri="{FF2B5EF4-FFF2-40B4-BE49-F238E27FC236}">
                <a16:creationId xmlns:a16="http://schemas.microsoft.com/office/drawing/2014/main" id="{2B6F2E21-3216-4F90-A6E2-E51A550D522D}"/>
              </a:ext>
            </a:extLst>
          </p:cNvPr>
          <p:cNvSpPr>
            <a:spLocks noGrp="1"/>
          </p:cNvSpPr>
          <p:nvPr userDrawn="1">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19">
            <a:extLst>
              <a:ext uri="{FF2B5EF4-FFF2-40B4-BE49-F238E27FC236}">
                <a16:creationId xmlns:a16="http://schemas.microsoft.com/office/drawing/2014/main" id="{9228B4EE-0DCA-498B-BE6D-C126351A4694}"/>
              </a:ext>
            </a:extLst>
          </p:cNvPr>
          <p:cNvSpPr>
            <a:spLocks noGrp="1"/>
          </p:cNvSpPr>
          <p:nvPr userDrawn="1">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6489396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2FE957E-B654-4424-ACDA-8DED4BC6F6D5}"/>
              </a:ext>
            </a:extLst>
          </p:cNvPr>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399525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014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892BE04D-7D92-4AC1-9A7B-9F84DF96E9F1}"/>
              </a:ext>
            </a:extLst>
          </p:cNvPr>
          <p:cNvSpPr>
            <a:spLocks noGrp="1"/>
          </p:cNvSpPr>
          <p:nvPr>
            <p:ph type="pic" idx="12" hasCustomPrompt="1"/>
          </p:nvPr>
        </p:nvSpPr>
        <p:spPr>
          <a:xfrm>
            <a:off x="5334000" y="77076"/>
            <a:ext cx="6858000" cy="6780924"/>
          </a:xfrm>
          <a:custGeom>
            <a:avLst/>
            <a:gdLst>
              <a:gd name="connsiteX0" fmla="*/ 4899238 w 6858000"/>
              <a:gd name="connsiteY0" fmla="*/ 480718 h 6780924"/>
              <a:gd name="connsiteX1" fmla="*/ 5079238 w 6858000"/>
              <a:gd name="connsiteY1" fmla="*/ 660719 h 6780924"/>
              <a:gd name="connsiteX2" fmla="*/ 5079238 w 6858000"/>
              <a:gd name="connsiteY2" fmla="*/ 813109 h 6780924"/>
              <a:gd name="connsiteX3" fmla="*/ 4899238 w 6858000"/>
              <a:gd name="connsiteY3" fmla="*/ 993109 h 6780924"/>
              <a:gd name="connsiteX4" fmla="*/ 4719238 w 6858000"/>
              <a:gd name="connsiteY4" fmla="*/ 813109 h 6780924"/>
              <a:gd name="connsiteX5" fmla="*/ 4719238 w 6858000"/>
              <a:gd name="connsiteY5" fmla="*/ 660719 h 6780924"/>
              <a:gd name="connsiteX6" fmla="*/ 4899238 w 6858000"/>
              <a:gd name="connsiteY6" fmla="*/ 480718 h 6780924"/>
              <a:gd name="connsiteX7" fmla="*/ 4172418 w 6858000"/>
              <a:gd name="connsiteY7" fmla="*/ 49104 h 6780924"/>
              <a:gd name="connsiteX8" fmla="*/ 4352418 w 6858000"/>
              <a:gd name="connsiteY8" fmla="*/ 229104 h 6780924"/>
              <a:gd name="connsiteX9" fmla="*/ 4352418 w 6858000"/>
              <a:gd name="connsiteY9" fmla="*/ 958969 h 6780924"/>
              <a:gd name="connsiteX10" fmla="*/ 4355828 w 6858000"/>
              <a:gd name="connsiteY10" fmla="*/ 958280 h 6780924"/>
              <a:gd name="connsiteX11" fmla="*/ 4355828 w 6858000"/>
              <a:gd name="connsiteY11" fmla="*/ 910422 h 6780924"/>
              <a:gd name="connsiteX12" fmla="*/ 4535826 w 6858000"/>
              <a:gd name="connsiteY12" fmla="*/ 730422 h 6780924"/>
              <a:gd name="connsiteX13" fmla="*/ 4715828 w 6858000"/>
              <a:gd name="connsiteY13" fmla="*/ 910422 h 6780924"/>
              <a:gd name="connsiteX14" fmla="*/ 4715828 w 6858000"/>
              <a:gd name="connsiteY14" fmla="*/ 1581340 h 6780924"/>
              <a:gd name="connsiteX15" fmla="*/ 4720198 w 6858000"/>
              <a:gd name="connsiteY15" fmla="*/ 1582222 h 6780924"/>
              <a:gd name="connsiteX16" fmla="*/ 4722896 w 6858000"/>
              <a:gd name="connsiteY16" fmla="*/ 1555465 h 6780924"/>
              <a:gd name="connsiteX17" fmla="*/ 4899238 w 6858000"/>
              <a:gd name="connsiteY17" fmla="*/ 1411741 h 6780924"/>
              <a:gd name="connsiteX18" fmla="*/ 5075580 w 6858000"/>
              <a:gd name="connsiteY18" fmla="*/ 1555465 h 6780924"/>
              <a:gd name="connsiteX19" fmla="*/ 5078522 w 6858000"/>
              <a:gd name="connsiteY19" fmla="*/ 1584654 h 6780924"/>
              <a:gd name="connsiteX20" fmla="*/ 5082646 w 6858000"/>
              <a:gd name="connsiteY20" fmla="*/ 1583821 h 6780924"/>
              <a:gd name="connsiteX21" fmla="*/ 5082646 w 6858000"/>
              <a:gd name="connsiteY21" fmla="*/ 1244357 h 6780924"/>
              <a:gd name="connsiteX22" fmla="*/ 5262646 w 6858000"/>
              <a:gd name="connsiteY22" fmla="*/ 1064357 h 6780924"/>
              <a:gd name="connsiteX23" fmla="*/ 5442646 w 6858000"/>
              <a:gd name="connsiteY23" fmla="*/ 1244357 h 6780924"/>
              <a:gd name="connsiteX24" fmla="*/ 5442646 w 6858000"/>
              <a:gd name="connsiteY24" fmla="*/ 1916269 h 6780924"/>
              <a:gd name="connsiteX25" fmla="*/ 5448480 w 6858000"/>
              <a:gd name="connsiteY25" fmla="*/ 1915093 h 6780924"/>
              <a:gd name="connsiteX26" fmla="*/ 5449714 w 6858000"/>
              <a:gd name="connsiteY26" fmla="*/ 1902847 h 6780924"/>
              <a:gd name="connsiteX27" fmla="*/ 5626056 w 6858000"/>
              <a:gd name="connsiteY27" fmla="*/ 1759123 h 6780924"/>
              <a:gd name="connsiteX28" fmla="*/ 5791912 w 6858000"/>
              <a:gd name="connsiteY28" fmla="*/ 1869059 h 6780924"/>
              <a:gd name="connsiteX29" fmla="*/ 5800744 w 6858000"/>
              <a:gd name="connsiteY29" fmla="*/ 1897511 h 6780924"/>
              <a:gd name="connsiteX30" fmla="*/ 5800744 w 6858000"/>
              <a:gd name="connsiteY30" fmla="*/ 1457324 h 6780924"/>
              <a:gd name="connsiteX31" fmla="*/ 5981718 w 6858000"/>
              <a:gd name="connsiteY31" fmla="*/ 1276349 h 6780924"/>
              <a:gd name="connsiteX32" fmla="*/ 6159016 w 6858000"/>
              <a:gd name="connsiteY32" fmla="*/ 1420851 h 6780924"/>
              <a:gd name="connsiteX33" fmla="*/ 6162690 w 6858000"/>
              <a:gd name="connsiteY33" fmla="*/ 1457285 h 6780924"/>
              <a:gd name="connsiteX34" fmla="*/ 6162690 w 6858000"/>
              <a:gd name="connsiteY34" fmla="*/ 1132146 h 6780924"/>
              <a:gd name="connsiteX35" fmla="*/ 6343664 w 6858000"/>
              <a:gd name="connsiteY35" fmla="*/ 951170 h 6780924"/>
              <a:gd name="connsiteX36" fmla="*/ 6524640 w 6858000"/>
              <a:gd name="connsiteY36" fmla="*/ 1132146 h 6780924"/>
              <a:gd name="connsiteX37" fmla="*/ 6524640 w 6858000"/>
              <a:gd name="connsiteY37" fmla="*/ 1636217 h 6780924"/>
              <a:gd name="connsiteX38" fmla="*/ 6526784 w 6858000"/>
              <a:gd name="connsiteY38" fmla="*/ 1614950 h 6780924"/>
              <a:gd name="connsiteX39" fmla="*/ 6703126 w 6858000"/>
              <a:gd name="connsiteY39" fmla="*/ 1471226 h 6780924"/>
              <a:gd name="connsiteX40" fmla="*/ 6830404 w 6858000"/>
              <a:gd name="connsiteY40" fmla="*/ 1523946 h 6780924"/>
              <a:gd name="connsiteX41" fmla="*/ 6857998 w 6858000"/>
              <a:gd name="connsiteY41" fmla="*/ 1564874 h 6780924"/>
              <a:gd name="connsiteX42" fmla="*/ 6857998 w 6858000"/>
              <a:gd name="connsiteY42" fmla="*/ 4674715 h 6780924"/>
              <a:gd name="connsiteX43" fmla="*/ 6858000 w 6858000"/>
              <a:gd name="connsiteY43" fmla="*/ 4674715 h 6780924"/>
              <a:gd name="connsiteX44" fmla="*/ 6858000 w 6858000"/>
              <a:gd name="connsiteY44" fmla="*/ 4842542 h 6780924"/>
              <a:gd name="connsiteX45" fmla="*/ 6678000 w 6858000"/>
              <a:gd name="connsiteY45" fmla="*/ 5022542 h 6780924"/>
              <a:gd name="connsiteX46" fmla="*/ 6512145 w 6858000"/>
              <a:gd name="connsiteY46" fmla="*/ 4912606 h 6780924"/>
              <a:gd name="connsiteX47" fmla="*/ 6502414 w 6858000"/>
              <a:gd name="connsiteY47" fmla="*/ 4864407 h 6780924"/>
              <a:gd name="connsiteX48" fmla="*/ 6502414 w 6858000"/>
              <a:gd name="connsiteY48" fmla="*/ 5285377 h 6780924"/>
              <a:gd name="connsiteX49" fmla="*/ 6322414 w 6858000"/>
              <a:gd name="connsiteY49" fmla="*/ 5465377 h 6780924"/>
              <a:gd name="connsiteX50" fmla="*/ 6146071 w 6858000"/>
              <a:gd name="connsiteY50" fmla="*/ 5321653 h 6780924"/>
              <a:gd name="connsiteX51" fmla="*/ 6143463 w 6858000"/>
              <a:gd name="connsiteY51" fmla="*/ 5295783 h 6780924"/>
              <a:gd name="connsiteX52" fmla="*/ 6143463 w 6858000"/>
              <a:gd name="connsiteY52" fmla="*/ 6254957 h 6780924"/>
              <a:gd name="connsiteX53" fmla="*/ 5962488 w 6858000"/>
              <a:gd name="connsiteY53" fmla="*/ 6435932 h 6780924"/>
              <a:gd name="connsiteX54" fmla="*/ 5795735 w 6858000"/>
              <a:gd name="connsiteY54" fmla="*/ 6325401 h 6780924"/>
              <a:gd name="connsiteX55" fmla="*/ 5795551 w 6858000"/>
              <a:gd name="connsiteY55" fmla="*/ 6324808 h 6780924"/>
              <a:gd name="connsiteX56" fmla="*/ 5795456 w 6858000"/>
              <a:gd name="connsiteY56" fmla="*/ 6324667 h 6780924"/>
              <a:gd name="connsiteX57" fmla="*/ 5781311 w 6858000"/>
              <a:gd name="connsiteY57" fmla="*/ 6254603 h 6780924"/>
              <a:gd name="connsiteX58" fmla="*/ 5781311 w 6858000"/>
              <a:gd name="connsiteY58" fmla="*/ 6006221 h 6780924"/>
              <a:gd name="connsiteX59" fmla="*/ 5781513 w 6858000"/>
              <a:gd name="connsiteY59" fmla="*/ 6004217 h 6780924"/>
              <a:gd name="connsiteX60" fmla="*/ 5781513 w 6858000"/>
              <a:gd name="connsiteY60" fmla="*/ 5761749 h 6780924"/>
              <a:gd name="connsiteX61" fmla="*/ 5780208 w 6858000"/>
              <a:gd name="connsiteY61" fmla="*/ 5761749 h 6780924"/>
              <a:gd name="connsiteX62" fmla="*/ 5780208 w 6858000"/>
              <a:gd name="connsiteY62" fmla="*/ 5773159 h 6780924"/>
              <a:gd name="connsiteX63" fmla="*/ 5600208 w 6858000"/>
              <a:gd name="connsiteY63" fmla="*/ 5953159 h 6780924"/>
              <a:gd name="connsiteX64" fmla="*/ 5420208 w 6858000"/>
              <a:gd name="connsiteY64" fmla="*/ 5773159 h 6780924"/>
              <a:gd name="connsiteX65" fmla="*/ 5420208 w 6858000"/>
              <a:gd name="connsiteY65" fmla="*/ 5761749 h 6780924"/>
              <a:gd name="connsiteX66" fmla="*/ 5419105 w 6858000"/>
              <a:gd name="connsiteY66" fmla="*/ 5761749 h 6780924"/>
              <a:gd name="connsiteX67" fmla="*/ 5419105 w 6858000"/>
              <a:gd name="connsiteY67" fmla="*/ 6780924 h 6780924"/>
              <a:gd name="connsiteX68" fmla="*/ 5229225 w 6858000"/>
              <a:gd name="connsiteY68" fmla="*/ 6780924 h 6780924"/>
              <a:gd name="connsiteX69" fmla="*/ 5059105 w 6858000"/>
              <a:gd name="connsiteY69" fmla="*/ 6780924 h 6780924"/>
              <a:gd name="connsiteX70" fmla="*/ 5009857 w 6858000"/>
              <a:gd name="connsiteY70" fmla="*/ 6780924 h 6780924"/>
              <a:gd name="connsiteX71" fmla="*/ 4857750 w 6858000"/>
              <a:gd name="connsiteY71" fmla="*/ 6780924 h 6780924"/>
              <a:gd name="connsiteX72" fmla="*/ 4746147 w 6858000"/>
              <a:gd name="connsiteY72" fmla="*/ 6780924 h 6780924"/>
              <a:gd name="connsiteX73" fmla="*/ 4712147 w 6858000"/>
              <a:gd name="connsiteY73" fmla="*/ 6730496 h 6780924"/>
              <a:gd name="connsiteX74" fmla="*/ 4698002 w 6858000"/>
              <a:gd name="connsiteY74" fmla="*/ 6660431 h 6780924"/>
              <a:gd name="connsiteX75" fmla="*/ 4698002 w 6858000"/>
              <a:gd name="connsiteY75" fmla="*/ 5925639 h 6780924"/>
              <a:gd name="connsiteX76" fmla="*/ 4686136 w 6858000"/>
              <a:gd name="connsiteY76" fmla="*/ 5928313 h 6780924"/>
              <a:gd name="connsiteX77" fmla="*/ 4686136 w 6858000"/>
              <a:gd name="connsiteY77" fmla="*/ 6026357 h 6780924"/>
              <a:gd name="connsiteX78" fmla="*/ 4505161 w 6858000"/>
              <a:gd name="connsiteY78" fmla="*/ 6207332 h 6780924"/>
              <a:gd name="connsiteX79" fmla="*/ 4324186 w 6858000"/>
              <a:gd name="connsiteY79" fmla="*/ 6026357 h 6780924"/>
              <a:gd name="connsiteX80" fmla="*/ 4324186 w 6858000"/>
              <a:gd name="connsiteY80" fmla="*/ 6003902 h 6780924"/>
              <a:gd name="connsiteX81" fmla="*/ 4308074 w 6858000"/>
              <a:gd name="connsiteY81" fmla="*/ 6005915 h 6780924"/>
              <a:gd name="connsiteX82" fmla="*/ 4308074 w 6858000"/>
              <a:gd name="connsiteY82" fmla="*/ 6780924 h 6780924"/>
              <a:gd name="connsiteX83" fmla="*/ 3948076 w 6858000"/>
              <a:gd name="connsiteY83" fmla="*/ 6780924 h 6780924"/>
              <a:gd name="connsiteX84" fmla="*/ 3948076 w 6858000"/>
              <a:gd name="connsiteY84" fmla="*/ 6542799 h 6780924"/>
              <a:gd name="connsiteX85" fmla="*/ 3944666 w 6858000"/>
              <a:gd name="connsiteY85" fmla="*/ 6542799 h 6780924"/>
              <a:gd name="connsiteX86" fmla="*/ 3944666 w 6858000"/>
              <a:gd name="connsiteY86" fmla="*/ 6555998 h 6780924"/>
              <a:gd name="connsiteX87" fmla="*/ 3764666 w 6858000"/>
              <a:gd name="connsiteY87" fmla="*/ 6735998 h 6780924"/>
              <a:gd name="connsiteX88" fmla="*/ 3584666 w 6858000"/>
              <a:gd name="connsiteY88" fmla="*/ 6555998 h 6780924"/>
              <a:gd name="connsiteX89" fmla="*/ 3584666 w 6858000"/>
              <a:gd name="connsiteY89" fmla="*/ 6542799 h 6780924"/>
              <a:gd name="connsiteX90" fmla="*/ 3581256 w 6858000"/>
              <a:gd name="connsiteY90" fmla="*/ 6542799 h 6780924"/>
              <a:gd name="connsiteX91" fmla="*/ 3581256 w 6858000"/>
              <a:gd name="connsiteY91" fmla="*/ 6779446 h 6780924"/>
              <a:gd name="connsiteX92" fmla="*/ 3581107 w 6858000"/>
              <a:gd name="connsiteY92" fmla="*/ 6780924 h 6780924"/>
              <a:gd name="connsiteX93" fmla="*/ 3221405 w 6858000"/>
              <a:gd name="connsiteY93" fmla="*/ 6780924 h 6780924"/>
              <a:gd name="connsiteX94" fmla="*/ 3221256 w 6858000"/>
              <a:gd name="connsiteY94" fmla="*/ 6779446 h 6780924"/>
              <a:gd name="connsiteX95" fmla="*/ 3221256 w 6858000"/>
              <a:gd name="connsiteY95" fmla="*/ 6753018 h 6780924"/>
              <a:gd name="connsiteX96" fmla="*/ 3217846 w 6858000"/>
              <a:gd name="connsiteY96" fmla="*/ 6753706 h 6780924"/>
              <a:gd name="connsiteX97" fmla="*/ 3217846 w 6858000"/>
              <a:gd name="connsiteY97" fmla="*/ 6780924 h 6780924"/>
              <a:gd name="connsiteX98" fmla="*/ 2857846 w 6858000"/>
              <a:gd name="connsiteY98" fmla="*/ 6780924 h 6780924"/>
              <a:gd name="connsiteX99" fmla="*/ 2857846 w 6858000"/>
              <a:gd name="connsiteY99" fmla="*/ 6753312 h 6780924"/>
              <a:gd name="connsiteX100" fmla="*/ 2854436 w 6858000"/>
              <a:gd name="connsiteY100" fmla="*/ 6754001 h 6780924"/>
              <a:gd name="connsiteX101" fmla="*/ 2854436 w 6858000"/>
              <a:gd name="connsiteY101" fmla="*/ 6780924 h 6780924"/>
              <a:gd name="connsiteX102" fmla="*/ 2494436 w 6858000"/>
              <a:gd name="connsiteY102" fmla="*/ 6780924 h 6780924"/>
              <a:gd name="connsiteX103" fmla="*/ 2494436 w 6858000"/>
              <a:gd name="connsiteY103" fmla="*/ 6130942 h 6780924"/>
              <a:gd name="connsiteX104" fmla="*/ 2490066 w 6858000"/>
              <a:gd name="connsiteY104" fmla="*/ 6130059 h 6780924"/>
              <a:gd name="connsiteX105" fmla="*/ 2487368 w 6858000"/>
              <a:gd name="connsiteY105" fmla="*/ 6156817 h 6780924"/>
              <a:gd name="connsiteX106" fmla="*/ 2311026 w 6858000"/>
              <a:gd name="connsiteY106" fmla="*/ 6300541 h 6780924"/>
              <a:gd name="connsiteX107" fmla="*/ 2134684 w 6858000"/>
              <a:gd name="connsiteY107" fmla="*/ 6156817 h 6780924"/>
              <a:gd name="connsiteX108" fmla="*/ 2131742 w 6858000"/>
              <a:gd name="connsiteY108" fmla="*/ 6127628 h 6780924"/>
              <a:gd name="connsiteX109" fmla="*/ 2127618 w 6858000"/>
              <a:gd name="connsiteY109" fmla="*/ 6128461 h 6780924"/>
              <a:gd name="connsiteX110" fmla="*/ 2127618 w 6858000"/>
              <a:gd name="connsiteY110" fmla="*/ 6467924 h 6780924"/>
              <a:gd name="connsiteX111" fmla="*/ 1947618 w 6858000"/>
              <a:gd name="connsiteY111" fmla="*/ 6647924 h 6780924"/>
              <a:gd name="connsiteX112" fmla="*/ 1767618 w 6858000"/>
              <a:gd name="connsiteY112" fmla="*/ 6467924 h 6780924"/>
              <a:gd name="connsiteX113" fmla="*/ 1767618 w 6858000"/>
              <a:gd name="connsiteY113" fmla="*/ 5796012 h 6780924"/>
              <a:gd name="connsiteX114" fmla="*/ 1761784 w 6858000"/>
              <a:gd name="connsiteY114" fmla="*/ 5797189 h 6780924"/>
              <a:gd name="connsiteX115" fmla="*/ 1760550 w 6858000"/>
              <a:gd name="connsiteY115" fmla="*/ 5809435 h 6780924"/>
              <a:gd name="connsiteX116" fmla="*/ 1584208 w 6858000"/>
              <a:gd name="connsiteY116" fmla="*/ 5953159 h 6780924"/>
              <a:gd name="connsiteX117" fmla="*/ 1418352 w 6858000"/>
              <a:gd name="connsiteY117" fmla="*/ 5843223 h 6780924"/>
              <a:gd name="connsiteX118" fmla="*/ 1409520 w 6858000"/>
              <a:gd name="connsiteY118" fmla="*/ 5814770 h 6780924"/>
              <a:gd name="connsiteX119" fmla="*/ 1409520 w 6858000"/>
              <a:gd name="connsiteY119" fmla="*/ 6254958 h 6780924"/>
              <a:gd name="connsiteX120" fmla="*/ 1228546 w 6858000"/>
              <a:gd name="connsiteY120" fmla="*/ 6435933 h 6780924"/>
              <a:gd name="connsiteX121" fmla="*/ 1051248 w 6858000"/>
              <a:gd name="connsiteY121" fmla="*/ 6291431 h 6780924"/>
              <a:gd name="connsiteX122" fmla="*/ 1047574 w 6858000"/>
              <a:gd name="connsiteY122" fmla="*/ 6254997 h 6780924"/>
              <a:gd name="connsiteX123" fmla="*/ 1047574 w 6858000"/>
              <a:gd name="connsiteY123" fmla="*/ 6580136 h 6780924"/>
              <a:gd name="connsiteX124" fmla="*/ 866600 w 6858000"/>
              <a:gd name="connsiteY124" fmla="*/ 6761111 h 6780924"/>
              <a:gd name="connsiteX125" fmla="*/ 685625 w 6858000"/>
              <a:gd name="connsiteY125" fmla="*/ 6580136 h 6780924"/>
              <a:gd name="connsiteX126" fmla="*/ 685625 w 6858000"/>
              <a:gd name="connsiteY126" fmla="*/ 6076064 h 6780924"/>
              <a:gd name="connsiteX127" fmla="*/ 683480 w 6858000"/>
              <a:gd name="connsiteY127" fmla="*/ 6097332 h 6780924"/>
              <a:gd name="connsiteX128" fmla="*/ 507138 w 6858000"/>
              <a:gd name="connsiteY128" fmla="*/ 6241056 h 6780924"/>
              <a:gd name="connsiteX129" fmla="*/ 379860 w 6858000"/>
              <a:gd name="connsiteY129" fmla="*/ 6188335 h 6780924"/>
              <a:gd name="connsiteX130" fmla="*/ 352266 w 6858000"/>
              <a:gd name="connsiteY130" fmla="*/ 6147408 h 6780924"/>
              <a:gd name="connsiteX131" fmla="*/ 352266 w 6858000"/>
              <a:gd name="connsiteY131" fmla="*/ 6050281 h 6780924"/>
              <a:gd name="connsiteX132" fmla="*/ 352264 w 6858000"/>
              <a:gd name="connsiteY132" fmla="*/ 6050271 h 6780924"/>
              <a:gd name="connsiteX133" fmla="*/ 352264 w 6858000"/>
              <a:gd name="connsiteY133" fmla="*/ 5788251 h 6780924"/>
              <a:gd name="connsiteX134" fmla="*/ 344945 w 6858000"/>
              <a:gd name="connsiteY134" fmla="*/ 5824500 h 6780924"/>
              <a:gd name="connsiteX135" fmla="*/ 179091 w 6858000"/>
              <a:gd name="connsiteY135" fmla="*/ 5934436 h 6780924"/>
              <a:gd name="connsiteX136" fmla="*/ 2748 w 6858000"/>
              <a:gd name="connsiteY136" fmla="*/ 5790712 h 6780924"/>
              <a:gd name="connsiteX137" fmla="*/ 0 w 6858000"/>
              <a:gd name="connsiteY137" fmla="*/ 5763453 h 6780924"/>
              <a:gd name="connsiteX138" fmla="*/ 0 w 6858000"/>
              <a:gd name="connsiteY138" fmla="*/ 3970142 h 6780924"/>
              <a:gd name="connsiteX139" fmla="*/ 2748 w 6858000"/>
              <a:gd name="connsiteY139" fmla="*/ 3942883 h 6780924"/>
              <a:gd name="connsiteX140" fmla="*/ 179091 w 6858000"/>
              <a:gd name="connsiteY140" fmla="*/ 3799159 h 6780924"/>
              <a:gd name="connsiteX141" fmla="*/ 344945 w 6858000"/>
              <a:gd name="connsiteY141" fmla="*/ 3909095 h 6780924"/>
              <a:gd name="connsiteX142" fmla="*/ 352264 w 6858000"/>
              <a:gd name="connsiteY142" fmla="*/ 3945346 h 6780924"/>
              <a:gd name="connsiteX143" fmla="*/ 352264 w 6858000"/>
              <a:gd name="connsiteY143" fmla="*/ 2869739 h 6780924"/>
              <a:gd name="connsiteX144" fmla="*/ 532264 w 6858000"/>
              <a:gd name="connsiteY144" fmla="*/ 2689739 h 6780924"/>
              <a:gd name="connsiteX145" fmla="*/ 698119 w 6858000"/>
              <a:gd name="connsiteY145" fmla="*/ 2799676 h 6780924"/>
              <a:gd name="connsiteX146" fmla="*/ 707850 w 6858000"/>
              <a:gd name="connsiteY146" fmla="*/ 2847874 h 6780924"/>
              <a:gd name="connsiteX147" fmla="*/ 707850 w 6858000"/>
              <a:gd name="connsiteY147" fmla="*/ 2426905 h 6780924"/>
              <a:gd name="connsiteX148" fmla="*/ 887850 w 6858000"/>
              <a:gd name="connsiteY148" fmla="*/ 2246904 h 6780924"/>
              <a:gd name="connsiteX149" fmla="*/ 1064193 w 6858000"/>
              <a:gd name="connsiteY149" fmla="*/ 2390628 h 6780924"/>
              <a:gd name="connsiteX150" fmla="*/ 1066801 w 6858000"/>
              <a:gd name="connsiteY150" fmla="*/ 2416498 h 6780924"/>
              <a:gd name="connsiteX151" fmla="*/ 1066801 w 6858000"/>
              <a:gd name="connsiteY151" fmla="*/ 1457325 h 6780924"/>
              <a:gd name="connsiteX152" fmla="*/ 1247776 w 6858000"/>
              <a:gd name="connsiteY152" fmla="*/ 1276350 h 6780924"/>
              <a:gd name="connsiteX153" fmla="*/ 1414529 w 6858000"/>
              <a:gd name="connsiteY153" fmla="*/ 1386880 h 6780924"/>
              <a:gd name="connsiteX154" fmla="*/ 1414713 w 6858000"/>
              <a:gd name="connsiteY154" fmla="*/ 1387474 h 6780924"/>
              <a:gd name="connsiteX155" fmla="*/ 1414808 w 6858000"/>
              <a:gd name="connsiteY155" fmla="*/ 1387615 h 6780924"/>
              <a:gd name="connsiteX156" fmla="*/ 1428953 w 6858000"/>
              <a:gd name="connsiteY156" fmla="*/ 1457678 h 6780924"/>
              <a:gd name="connsiteX157" fmla="*/ 1428953 w 6858000"/>
              <a:gd name="connsiteY157" fmla="*/ 1706061 h 6780924"/>
              <a:gd name="connsiteX158" fmla="*/ 1428751 w 6858000"/>
              <a:gd name="connsiteY158" fmla="*/ 1708065 h 6780924"/>
              <a:gd name="connsiteX159" fmla="*/ 1428751 w 6858000"/>
              <a:gd name="connsiteY159" fmla="*/ 2186419 h 6780924"/>
              <a:gd name="connsiteX160" fmla="*/ 1428953 w 6858000"/>
              <a:gd name="connsiteY160" fmla="*/ 2188423 h 6780924"/>
              <a:gd name="connsiteX161" fmla="*/ 1428953 w 6858000"/>
              <a:gd name="connsiteY161" fmla="*/ 2344473 h 6780924"/>
              <a:gd name="connsiteX162" fmla="*/ 1430056 w 6858000"/>
              <a:gd name="connsiteY162" fmla="*/ 2343631 h 6780924"/>
              <a:gd name="connsiteX163" fmla="*/ 1430056 w 6858000"/>
              <a:gd name="connsiteY163" fmla="*/ 1939123 h 6780924"/>
              <a:gd name="connsiteX164" fmla="*/ 1610056 w 6858000"/>
              <a:gd name="connsiteY164" fmla="*/ 1759123 h 6780924"/>
              <a:gd name="connsiteX165" fmla="*/ 1790056 w 6858000"/>
              <a:gd name="connsiteY165" fmla="*/ 1939123 h 6780924"/>
              <a:gd name="connsiteX166" fmla="*/ 1790056 w 6858000"/>
              <a:gd name="connsiteY166" fmla="*/ 2094491 h 6780924"/>
              <a:gd name="connsiteX167" fmla="*/ 1791159 w 6858000"/>
              <a:gd name="connsiteY167" fmla="*/ 2093833 h 6780924"/>
              <a:gd name="connsiteX168" fmla="*/ 1791159 w 6858000"/>
              <a:gd name="connsiteY168" fmla="*/ 452552 h 6780924"/>
              <a:gd name="connsiteX169" fmla="*/ 1971159 w 6858000"/>
              <a:gd name="connsiteY169" fmla="*/ 272552 h 6780924"/>
              <a:gd name="connsiteX170" fmla="*/ 2151159 w 6858000"/>
              <a:gd name="connsiteY170" fmla="*/ 452552 h 6780924"/>
              <a:gd name="connsiteX171" fmla="*/ 2151159 w 6858000"/>
              <a:gd name="connsiteY171" fmla="*/ 1123074 h 6780924"/>
              <a:gd name="connsiteX172" fmla="*/ 2152262 w 6858000"/>
              <a:gd name="connsiteY172" fmla="*/ 1123074 h 6780924"/>
              <a:gd name="connsiteX173" fmla="*/ 2152262 w 6858000"/>
              <a:gd name="connsiteY173" fmla="*/ 1051851 h 6780924"/>
              <a:gd name="connsiteX174" fmla="*/ 2332262 w 6858000"/>
              <a:gd name="connsiteY174" fmla="*/ 871849 h 6780924"/>
              <a:gd name="connsiteX175" fmla="*/ 2512262 w 6858000"/>
              <a:gd name="connsiteY175" fmla="*/ 1051851 h 6780924"/>
              <a:gd name="connsiteX176" fmla="*/ 2512262 w 6858000"/>
              <a:gd name="connsiteY176" fmla="*/ 1786643 h 6780924"/>
              <a:gd name="connsiteX177" fmla="*/ 2524128 w 6858000"/>
              <a:gd name="connsiteY177" fmla="*/ 1783969 h 6780924"/>
              <a:gd name="connsiteX178" fmla="*/ 2524128 w 6858000"/>
              <a:gd name="connsiteY178" fmla="*/ 1685924 h 6780924"/>
              <a:gd name="connsiteX179" fmla="*/ 2705103 w 6858000"/>
              <a:gd name="connsiteY179" fmla="*/ 1504950 h 6780924"/>
              <a:gd name="connsiteX180" fmla="*/ 2886078 w 6858000"/>
              <a:gd name="connsiteY180" fmla="*/ 1685924 h 6780924"/>
              <a:gd name="connsiteX181" fmla="*/ 2886078 w 6858000"/>
              <a:gd name="connsiteY181" fmla="*/ 1708380 h 6780924"/>
              <a:gd name="connsiteX182" fmla="*/ 2902190 w 6858000"/>
              <a:gd name="connsiteY182" fmla="*/ 1706366 h 6780924"/>
              <a:gd name="connsiteX183" fmla="*/ 2902190 w 6858000"/>
              <a:gd name="connsiteY183" fmla="*/ 788060 h 6780924"/>
              <a:gd name="connsiteX184" fmla="*/ 3082188 w 6858000"/>
              <a:gd name="connsiteY184" fmla="*/ 608060 h 6780924"/>
              <a:gd name="connsiteX185" fmla="*/ 3262188 w 6858000"/>
              <a:gd name="connsiteY185" fmla="*/ 788060 h 6780924"/>
              <a:gd name="connsiteX186" fmla="*/ 3262188 w 6858000"/>
              <a:gd name="connsiteY186" fmla="*/ 1123074 h 6780924"/>
              <a:gd name="connsiteX187" fmla="*/ 3272303 w 6858000"/>
              <a:gd name="connsiteY187" fmla="*/ 1123074 h 6780924"/>
              <a:gd name="connsiteX188" fmla="*/ 3279744 w 6858000"/>
              <a:gd name="connsiteY188" fmla="*/ 1086219 h 6780924"/>
              <a:gd name="connsiteX189" fmla="*/ 3445598 w 6858000"/>
              <a:gd name="connsiteY189" fmla="*/ 976284 h 6780924"/>
              <a:gd name="connsiteX190" fmla="*/ 3611453 w 6858000"/>
              <a:gd name="connsiteY190" fmla="*/ 1086219 h 6780924"/>
              <a:gd name="connsiteX191" fmla="*/ 3618893 w 6858000"/>
              <a:gd name="connsiteY191" fmla="*/ 1123074 h 6780924"/>
              <a:gd name="connsiteX192" fmla="*/ 3629008 w 6858000"/>
              <a:gd name="connsiteY192" fmla="*/ 1123074 h 6780924"/>
              <a:gd name="connsiteX193" fmla="*/ 3629008 w 6858000"/>
              <a:gd name="connsiteY193" fmla="*/ 932835 h 6780924"/>
              <a:gd name="connsiteX194" fmla="*/ 3809008 w 6858000"/>
              <a:gd name="connsiteY194" fmla="*/ 752835 h 6780924"/>
              <a:gd name="connsiteX195" fmla="*/ 3989008 w 6858000"/>
              <a:gd name="connsiteY195" fmla="*/ 932835 h 6780924"/>
              <a:gd name="connsiteX196" fmla="*/ 3989008 w 6858000"/>
              <a:gd name="connsiteY196" fmla="*/ 959263 h 6780924"/>
              <a:gd name="connsiteX197" fmla="*/ 3992418 w 6858000"/>
              <a:gd name="connsiteY197" fmla="*/ 958575 h 6780924"/>
              <a:gd name="connsiteX198" fmla="*/ 3992418 w 6858000"/>
              <a:gd name="connsiteY198" fmla="*/ 229104 h 6780924"/>
              <a:gd name="connsiteX199" fmla="*/ 4172418 w 6858000"/>
              <a:gd name="connsiteY199" fmla="*/ 49104 h 6780924"/>
              <a:gd name="connsiteX200" fmla="*/ 3082188 w 6858000"/>
              <a:gd name="connsiteY200" fmla="*/ 0 h 6780924"/>
              <a:gd name="connsiteX201" fmla="*/ 3262188 w 6858000"/>
              <a:gd name="connsiteY201" fmla="*/ 180000 h 6780924"/>
              <a:gd name="connsiteX202" fmla="*/ 3262188 w 6858000"/>
              <a:gd name="connsiteY202" fmla="*/ 332390 h 6780924"/>
              <a:gd name="connsiteX203" fmla="*/ 3082188 w 6858000"/>
              <a:gd name="connsiteY203" fmla="*/ 512390 h 6780924"/>
              <a:gd name="connsiteX204" fmla="*/ 2902190 w 6858000"/>
              <a:gd name="connsiteY204" fmla="*/ 332390 h 6780924"/>
              <a:gd name="connsiteX205" fmla="*/ 2902190 w 6858000"/>
              <a:gd name="connsiteY205" fmla="*/ 180000 h 6780924"/>
              <a:gd name="connsiteX206" fmla="*/ 3082188 w 6858000"/>
              <a:gd name="connsiteY206" fmla="*/ 0 h 678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6858000" h="6780924">
                <a:moveTo>
                  <a:pt x="4899238" y="480718"/>
                </a:moveTo>
                <a:cubicBezTo>
                  <a:pt x="4998650" y="480718"/>
                  <a:pt x="5079238" y="561307"/>
                  <a:pt x="5079238" y="660719"/>
                </a:cubicBezTo>
                <a:lnTo>
                  <a:pt x="5079238" y="813109"/>
                </a:lnTo>
                <a:cubicBezTo>
                  <a:pt x="5079238" y="912519"/>
                  <a:pt x="4998650" y="993109"/>
                  <a:pt x="4899238" y="993109"/>
                </a:cubicBezTo>
                <a:cubicBezTo>
                  <a:pt x="4799828" y="993109"/>
                  <a:pt x="4719238" y="912519"/>
                  <a:pt x="4719238" y="813109"/>
                </a:cubicBezTo>
                <a:lnTo>
                  <a:pt x="4719238" y="660719"/>
                </a:lnTo>
                <a:cubicBezTo>
                  <a:pt x="4719238" y="561307"/>
                  <a:pt x="4799828" y="480718"/>
                  <a:pt x="4899238" y="480718"/>
                </a:cubicBezTo>
                <a:close/>
                <a:moveTo>
                  <a:pt x="4172418" y="49104"/>
                </a:moveTo>
                <a:cubicBezTo>
                  <a:pt x="4271828" y="49104"/>
                  <a:pt x="4352418" y="129694"/>
                  <a:pt x="4352418" y="229104"/>
                </a:cubicBezTo>
                <a:lnTo>
                  <a:pt x="4352418" y="958969"/>
                </a:lnTo>
                <a:lnTo>
                  <a:pt x="4355828" y="958280"/>
                </a:lnTo>
                <a:lnTo>
                  <a:pt x="4355828" y="910422"/>
                </a:lnTo>
                <a:cubicBezTo>
                  <a:pt x="4355828" y="811012"/>
                  <a:pt x="4436416" y="730422"/>
                  <a:pt x="4535826" y="730422"/>
                </a:cubicBezTo>
                <a:cubicBezTo>
                  <a:pt x="4635238" y="730422"/>
                  <a:pt x="4715828" y="811012"/>
                  <a:pt x="4715828" y="910422"/>
                </a:cubicBezTo>
                <a:lnTo>
                  <a:pt x="4715828" y="1581340"/>
                </a:lnTo>
                <a:lnTo>
                  <a:pt x="4720198" y="1582222"/>
                </a:lnTo>
                <a:lnTo>
                  <a:pt x="4722896" y="1555465"/>
                </a:lnTo>
                <a:cubicBezTo>
                  <a:pt x="4739680" y="1473443"/>
                  <a:pt x="4812252" y="1411741"/>
                  <a:pt x="4899238" y="1411741"/>
                </a:cubicBezTo>
                <a:cubicBezTo>
                  <a:pt x="4986222" y="1411741"/>
                  <a:pt x="5058796" y="1473443"/>
                  <a:pt x="5075580" y="1555465"/>
                </a:cubicBezTo>
                <a:lnTo>
                  <a:pt x="5078522" y="1584654"/>
                </a:lnTo>
                <a:lnTo>
                  <a:pt x="5082646" y="1583821"/>
                </a:lnTo>
                <a:lnTo>
                  <a:pt x="5082646" y="1244357"/>
                </a:lnTo>
                <a:cubicBezTo>
                  <a:pt x="5082646" y="1144948"/>
                  <a:pt x="5163236" y="1064357"/>
                  <a:pt x="5262646" y="1064357"/>
                </a:cubicBezTo>
                <a:cubicBezTo>
                  <a:pt x="5362058" y="1064357"/>
                  <a:pt x="5442646" y="1144948"/>
                  <a:pt x="5442646" y="1244357"/>
                </a:cubicBezTo>
                <a:lnTo>
                  <a:pt x="5442646" y="1916269"/>
                </a:lnTo>
                <a:lnTo>
                  <a:pt x="5448480" y="1915093"/>
                </a:lnTo>
                <a:lnTo>
                  <a:pt x="5449714" y="1902847"/>
                </a:lnTo>
                <a:cubicBezTo>
                  <a:pt x="5466498" y="1820824"/>
                  <a:pt x="5539072" y="1759123"/>
                  <a:pt x="5626056" y="1759123"/>
                </a:cubicBezTo>
                <a:cubicBezTo>
                  <a:pt x="5700616" y="1759123"/>
                  <a:pt x="5764586" y="1804454"/>
                  <a:pt x="5791912" y="1869059"/>
                </a:cubicBezTo>
                <a:lnTo>
                  <a:pt x="5800744" y="1897511"/>
                </a:lnTo>
                <a:lnTo>
                  <a:pt x="5800744" y="1457324"/>
                </a:lnTo>
                <a:cubicBezTo>
                  <a:pt x="5800744" y="1357374"/>
                  <a:pt x="5881768" y="1276349"/>
                  <a:pt x="5981718" y="1276349"/>
                </a:cubicBezTo>
                <a:cubicBezTo>
                  <a:pt x="6069174" y="1276349"/>
                  <a:pt x="6142142" y="1338383"/>
                  <a:pt x="6159016" y="1420851"/>
                </a:cubicBezTo>
                <a:lnTo>
                  <a:pt x="6162690" y="1457285"/>
                </a:lnTo>
                <a:lnTo>
                  <a:pt x="6162690" y="1132146"/>
                </a:lnTo>
                <a:cubicBezTo>
                  <a:pt x="6162690" y="1032196"/>
                  <a:pt x="6243714" y="951170"/>
                  <a:pt x="6343664" y="951170"/>
                </a:cubicBezTo>
                <a:cubicBezTo>
                  <a:pt x="6443614" y="951170"/>
                  <a:pt x="6524640" y="1032196"/>
                  <a:pt x="6524640" y="1132146"/>
                </a:cubicBezTo>
                <a:lnTo>
                  <a:pt x="6524640" y="1636217"/>
                </a:lnTo>
                <a:lnTo>
                  <a:pt x="6526784" y="1614950"/>
                </a:lnTo>
                <a:cubicBezTo>
                  <a:pt x="6543568" y="1532926"/>
                  <a:pt x="6616142" y="1471226"/>
                  <a:pt x="6703126" y="1471226"/>
                </a:cubicBezTo>
                <a:cubicBezTo>
                  <a:pt x="6752830" y="1471226"/>
                  <a:pt x="6797830" y="1491374"/>
                  <a:pt x="6830404" y="1523946"/>
                </a:cubicBezTo>
                <a:lnTo>
                  <a:pt x="6857998" y="1564874"/>
                </a:lnTo>
                <a:lnTo>
                  <a:pt x="6857998" y="4674715"/>
                </a:lnTo>
                <a:lnTo>
                  <a:pt x="6858000" y="4674715"/>
                </a:lnTo>
                <a:lnTo>
                  <a:pt x="6858000" y="4842542"/>
                </a:lnTo>
                <a:cubicBezTo>
                  <a:pt x="6858000" y="4941953"/>
                  <a:pt x="6777411" y="5022542"/>
                  <a:pt x="6678000" y="5022542"/>
                </a:cubicBezTo>
                <a:cubicBezTo>
                  <a:pt x="6603442" y="5022542"/>
                  <a:pt x="6539471" y="4977210"/>
                  <a:pt x="6512145" y="4912606"/>
                </a:cubicBezTo>
                <a:lnTo>
                  <a:pt x="6502414" y="4864407"/>
                </a:lnTo>
                <a:lnTo>
                  <a:pt x="6502414" y="5285377"/>
                </a:lnTo>
                <a:cubicBezTo>
                  <a:pt x="6502414" y="5384788"/>
                  <a:pt x="6421825" y="5465377"/>
                  <a:pt x="6322414" y="5465377"/>
                </a:cubicBezTo>
                <a:cubicBezTo>
                  <a:pt x="6235430" y="5465377"/>
                  <a:pt x="6162855" y="5403676"/>
                  <a:pt x="6146071" y="5321653"/>
                </a:cubicBezTo>
                <a:lnTo>
                  <a:pt x="6143463" y="5295783"/>
                </a:lnTo>
                <a:lnTo>
                  <a:pt x="6143463" y="6254957"/>
                </a:lnTo>
                <a:cubicBezTo>
                  <a:pt x="6143463" y="6354907"/>
                  <a:pt x="6062438" y="6435932"/>
                  <a:pt x="5962488" y="6435932"/>
                </a:cubicBezTo>
                <a:cubicBezTo>
                  <a:pt x="5887526" y="6435932"/>
                  <a:pt x="5823208" y="6390355"/>
                  <a:pt x="5795735" y="6325401"/>
                </a:cubicBezTo>
                <a:lnTo>
                  <a:pt x="5795551" y="6324808"/>
                </a:lnTo>
                <a:lnTo>
                  <a:pt x="5795456" y="6324667"/>
                </a:lnTo>
                <a:cubicBezTo>
                  <a:pt x="5786348" y="6303133"/>
                  <a:pt x="5781311" y="6279456"/>
                  <a:pt x="5781311" y="6254603"/>
                </a:cubicBezTo>
                <a:lnTo>
                  <a:pt x="5781311" y="6006221"/>
                </a:lnTo>
                <a:lnTo>
                  <a:pt x="5781513" y="6004217"/>
                </a:lnTo>
                <a:lnTo>
                  <a:pt x="5781513" y="5761749"/>
                </a:lnTo>
                <a:lnTo>
                  <a:pt x="5780208" y="5761749"/>
                </a:lnTo>
                <a:lnTo>
                  <a:pt x="5780208" y="5773159"/>
                </a:lnTo>
                <a:cubicBezTo>
                  <a:pt x="5780208" y="5872570"/>
                  <a:pt x="5699619" y="5953159"/>
                  <a:pt x="5600208" y="5953159"/>
                </a:cubicBezTo>
                <a:cubicBezTo>
                  <a:pt x="5500797" y="5953159"/>
                  <a:pt x="5420208" y="5872570"/>
                  <a:pt x="5420208" y="5773159"/>
                </a:cubicBezTo>
                <a:lnTo>
                  <a:pt x="5420208" y="5761749"/>
                </a:lnTo>
                <a:lnTo>
                  <a:pt x="5419105" y="5761749"/>
                </a:lnTo>
                <a:lnTo>
                  <a:pt x="5419105" y="6780924"/>
                </a:lnTo>
                <a:lnTo>
                  <a:pt x="5229225" y="6780924"/>
                </a:lnTo>
                <a:lnTo>
                  <a:pt x="5059105" y="6780924"/>
                </a:lnTo>
                <a:lnTo>
                  <a:pt x="5009857" y="6780924"/>
                </a:lnTo>
                <a:lnTo>
                  <a:pt x="4857750" y="6780924"/>
                </a:lnTo>
                <a:lnTo>
                  <a:pt x="4746147" y="6780924"/>
                </a:lnTo>
                <a:lnTo>
                  <a:pt x="4712147" y="6730496"/>
                </a:lnTo>
                <a:cubicBezTo>
                  <a:pt x="4703039" y="6708961"/>
                  <a:pt x="4698002" y="6685284"/>
                  <a:pt x="4698002" y="6660431"/>
                </a:cubicBezTo>
                <a:lnTo>
                  <a:pt x="4698002" y="5925639"/>
                </a:lnTo>
                <a:lnTo>
                  <a:pt x="4686136" y="5928313"/>
                </a:lnTo>
                <a:lnTo>
                  <a:pt x="4686136" y="6026357"/>
                </a:lnTo>
                <a:cubicBezTo>
                  <a:pt x="4686136" y="6126307"/>
                  <a:pt x="4605111" y="6207332"/>
                  <a:pt x="4505161" y="6207332"/>
                </a:cubicBezTo>
                <a:cubicBezTo>
                  <a:pt x="4405211" y="6207332"/>
                  <a:pt x="4324186" y="6126307"/>
                  <a:pt x="4324186" y="6026357"/>
                </a:cubicBezTo>
                <a:lnTo>
                  <a:pt x="4324186" y="6003902"/>
                </a:lnTo>
                <a:lnTo>
                  <a:pt x="4308074" y="6005915"/>
                </a:lnTo>
                <a:lnTo>
                  <a:pt x="4308074" y="6780924"/>
                </a:lnTo>
                <a:lnTo>
                  <a:pt x="3948076" y="6780924"/>
                </a:lnTo>
                <a:lnTo>
                  <a:pt x="3948076" y="6542799"/>
                </a:lnTo>
                <a:lnTo>
                  <a:pt x="3944666" y="6542799"/>
                </a:lnTo>
                <a:lnTo>
                  <a:pt x="3944666" y="6555998"/>
                </a:lnTo>
                <a:cubicBezTo>
                  <a:pt x="3944666" y="6655409"/>
                  <a:pt x="3864076" y="6735998"/>
                  <a:pt x="3764666" y="6735998"/>
                </a:cubicBezTo>
                <a:cubicBezTo>
                  <a:pt x="3665254" y="6735998"/>
                  <a:pt x="3584666" y="6655409"/>
                  <a:pt x="3584666" y="6555998"/>
                </a:cubicBezTo>
                <a:lnTo>
                  <a:pt x="3584666" y="6542799"/>
                </a:lnTo>
                <a:lnTo>
                  <a:pt x="3581256" y="6542799"/>
                </a:lnTo>
                <a:lnTo>
                  <a:pt x="3581256" y="6779446"/>
                </a:lnTo>
                <a:lnTo>
                  <a:pt x="3581107" y="6780924"/>
                </a:lnTo>
                <a:lnTo>
                  <a:pt x="3221405" y="6780924"/>
                </a:lnTo>
                <a:lnTo>
                  <a:pt x="3221256" y="6779446"/>
                </a:lnTo>
                <a:lnTo>
                  <a:pt x="3221256" y="6753018"/>
                </a:lnTo>
                <a:lnTo>
                  <a:pt x="3217846" y="6753706"/>
                </a:lnTo>
                <a:lnTo>
                  <a:pt x="3217846" y="6780924"/>
                </a:lnTo>
                <a:lnTo>
                  <a:pt x="2857846" y="6780924"/>
                </a:lnTo>
                <a:lnTo>
                  <a:pt x="2857846" y="6753312"/>
                </a:lnTo>
                <a:lnTo>
                  <a:pt x="2854436" y="6754001"/>
                </a:lnTo>
                <a:lnTo>
                  <a:pt x="2854436" y="6780924"/>
                </a:lnTo>
                <a:lnTo>
                  <a:pt x="2494436" y="6780924"/>
                </a:lnTo>
                <a:lnTo>
                  <a:pt x="2494436" y="6130942"/>
                </a:lnTo>
                <a:lnTo>
                  <a:pt x="2490066" y="6130059"/>
                </a:lnTo>
                <a:lnTo>
                  <a:pt x="2487368" y="6156817"/>
                </a:lnTo>
                <a:cubicBezTo>
                  <a:pt x="2470584" y="6238839"/>
                  <a:pt x="2398012" y="6300541"/>
                  <a:pt x="2311026" y="6300541"/>
                </a:cubicBezTo>
                <a:cubicBezTo>
                  <a:pt x="2224043" y="6300541"/>
                  <a:pt x="2151468" y="6238839"/>
                  <a:pt x="2134684" y="6156817"/>
                </a:cubicBezTo>
                <a:lnTo>
                  <a:pt x="2131742" y="6127628"/>
                </a:lnTo>
                <a:lnTo>
                  <a:pt x="2127618" y="6128461"/>
                </a:lnTo>
                <a:lnTo>
                  <a:pt x="2127618" y="6467924"/>
                </a:lnTo>
                <a:cubicBezTo>
                  <a:pt x="2127618" y="6567334"/>
                  <a:pt x="2047028" y="6647924"/>
                  <a:pt x="1947618" y="6647924"/>
                </a:cubicBezTo>
                <a:cubicBezTo>
                  <a:pt x="1848206" y="6647924"/>
                  <a:pt x="1767618" y="6567334"/>
                  <a:pt x="1767618" y="6467924"/>
                </a:cubicBezTo>
                <a:lnTo>
                  <a:pt x="1767618" y="5796012"/>
                </a:lnTo>
                <a:lnTo>
                  <a:pt x="1761784" y="5797189"/>
                </a:lnTo>
                <a:lnTo>
                  <a:pt x="1760550" y="5809435"/>
                </a:lnTo>
                <a:cubicBezTo>
                  <a:pt x="1743766" y="5891458"/>
                  <a:pt x="1671192" y="5953159"/>
                  <a:pt x="1584208" y="5953159"/>
                </a:cubicBezTo>
                <a:cubicBezTo>
                  <a:pt x="1509649" y="5953159"/>
                  <a:pt x="1445678" y="5907827"/>
                  <a:pt x="1418352" y="5843223"/>
                </a:cubicBezTo>
                <a:lnTo>
                  <a:pt x="1409520" y="5814770"/>
                </a:lnTo>
                <a:lnTo>
                  <a:pt x="1409520" y="6254958"/>
                </a:lnTo>
                <a:cubicBezTo>
                  <a:pt x="1409520" y="6354908"/>
                  <a:pt x="1328496" y="6435933"/>
                  <a:pt x="1228546" y="6435933"/>
                </a:cubicBezTo>
                <a:cubicBezTo>
                  <a:pt x="1141090" y="6435933"/>
                  <a:pt x="1068122" y="6373898"/>
                  <a:pt x="1051248" y="6291431"/>
                </a:cubicBezTo>
                <a:lnTo>
                  <a:pt x="1047574" y="6254997"/>
                </a:lnTo>
                <a:lnTo>
                  <a:pt x="1047574" y="6580136"/>
                </a:lnTo>
                <a:cubicBezTo>
                  <a:pt x="1047574" y="6680086"/>
                  <a:pt x="966550" y="6761111"/>
                  <a:pt x="866600" y="6761111"/>
                </a:cubicBezTo>
                <a:cubicBezTo>
                  <a:pt x="766650" y="6761111"/>
                  <a:pt x="685625" y="6680086"/>
                  <a:pt x="685625" y="6580136"/>
                </a:cubicBezTo>
                <a:lnTo>
                  <a:pt x="685625" y="6076064"/>
                </a:lnTo>
                <a:lnTo>
                  <a:pt x="683480" y="6097332"/>
                </a:lnTo>
                <a:cubicBezTo>
                  <a:pt x="666696" y="6179355"/>
                  <a:pt x="594123" y="6241056"/>
                  <a:pt x="507138" y="6241056"/>
                </a:cubicBezTo>
                <a:cubicBezTo>
                  <a:pt x="457434" y="6241056"/>
                  <a:pt x="412434" y="6220908"/>
                  <a:pt x="379860" y="6188335"/>
                </a:cubicBezTo>
                <a:lnTo>
                  <a:pt x="352266" y="6147408"/>
                </a:lnTo>
                <a:lnTo>
                  <a:pt x="352266" y="6050281"/>
                </a:lnTo>
                <a:lnTo>
                  <a:pt x="352264" y="6050271"/>
                </a:lnTo>
                <a:lnTo>
                  <a:pt x="352264" y="5788251"/>
                </a:lnTo>
                <a:lnTo>
                  <a:pt x="344945" y="5824500"/>
                </a:lnTo>
                <a:cubicBezTo>
                  <a:pt x="317620" y="5889105"/>
                  <a:pt x="253649" y="5934436"/>
                  <a:pt x="179091" y="5934436"/>
                </a:cubicBezTo>
                <a:cubicBezTo>
                  <a:pt x="92106" y="5934436"/>
                  <a:pt x="19532" y="5872735"/>
                  <a:pt x="2748" y="5790712"/>
                </a:cubicBezTo>
                <a:lnTo>
                  <a:pt x="0" y="5763453"/>
                </a:lnTo>
                <a:lnTo>
                  <a:pt x="0" y="3970142"/>
                </a:lnTo>
                <a:lnTo>
                  <a:pt x="2748" y="3942883"/>
                </a:lnTo>
                <a:cubicBezTo>
                  <a:pt x="19532" y="3860860"/>
                  <a:pt x="92106" y="3799159"/>
                  <a:pt x="179091" y="3799159"/>
                </a:cubicBezTo>
                <a:cubicBezTo>
                  <a:pt x="253649" y="3799159"/>
                  <a:pt x="317620" y="3844491"/>
                  <a:pt x="344945" y="3909095"/>
                </a:cubicBezTo>
                <a:lnTo>
                  <a:pt x="352264" y="3945346"/>
                </a:lnTo>
                <a:lnTo>
                  <a:pt x="352264" y="2869739"/>
                </a:lnTo>
                <a:cubicBezTo>
                  <a:pt x="352264" y="2770328"/>
                  <a:pt x="432853" y="2689739"/>
                  <a:pt x="532264" y="2689739"/>
                </a:cubicBezTo>
                <a:cubicBezTo>
                  <a:pt x="606822" y="2689739"/>
                  <a:pt x="670793" y="2735072"/>
                  <a:pt x="698119" y="2799676"/>
                </a:cubicBezTo>
                <a:lnTo>
                  <a:pt x="707850" y="2847874"/>
                </a:lnTo>
                <a:lnTo>
                  <a:pt x="707850" y="2426905"/>
                </a:lnTo>
                <a:cubicBezTo>
                  <a:pt x="707850" y="2327493"/>
                  <a:pt x="788439" y="2246904"/>
                  <a:pt x="887850" y="2246904"/>
                </a:cubicBezTo>
                <a:cubicBezTo>
                  <a:pt x="974834" y="2246904"/>
                  <a:pt x="1047409" y="2308606"/>
                  <a:pt x="1064193" y="2390628"/>
                </a:cubicBezTo>
                <a:lnTo>
                  <a:pt x="1066801" y="2416498"/>
                </a:lnTo>
                <a:lnTo>
                  <a:pt x="1066801" y="1457325"/>
                </a:lnTo>
                <a:cubicBezTo>
                  <a:pt x="1066801" y="1357374"/>
                  <a:pt x="1147826" y="1276350"/>
                  <a:pt x="1247776" y="1276350"/>
                </a:cubicBezTo>
                <a:cubicBezTo>
                  <a:pt x="1322738" y="1276350"/>
                  <a:pt x="1387056" y="1321927"/>
                  <a:pt x="1414529" y="1386880"/>
                </a:cubicBezTo>
                <a:lnTo>
                  <a:pt x="1414713" y="1387474"/>
                </a:lnTo>
                <a:lnTo>
                  <a:pt x="1414808" y="1387615"/>
                </a:lnTo>
                <a:cubicBezTo>
                  <a:pt x="1423916" y="1409148"/>
                  <a:pt x="1428953" y="1432825"/>
                  <a:pt x="1428953" y="1457678"/>
                </a:cubicBezTo>
                <a:lnTo>
                  <a:pt x="1428953" y="1706061"/>
                </a:lnTo>
                <a:lnTo>
                  <a:pt x="1428751" y="1708065"/>
                </a:lnTo>
                <a:lnTo>
                  <a:pt x="1428751" y="2186419"/>
                </a:lnTo>
                <a:lnTo>
                  <a:pt x="1428953" y="2188423"/>
                </a:lnTo>
                <a:lnTo>
                  <a:pt x="1428953" y="2344473"/>
                </a:lnTo>
                <a:lnTo>
                  <a:pt x="1430056" y="2343631"/>
                </a:lnTo>
                <a:lnTo>
                  <a:pt x="1430056" y="1939123"/>
                </a:lnTo>
                <a:cubicBezTo>
                  <a:pt x="1430056" y="1839712"/>
                  <a:pt x="1510645" y="1759123"/>
                  <a:pt x="1610056" y="1759123"/>
                </a:cubicBezTo>
                <a:cubicBezTo>
                  <a:pt x="1709467" y="1759123"/>
                  <a:pt x="1790056" y="1839712"/>
                  <a:pt x="1790056" y="1939123"/>
                </a:cubicBezTo>
                <a:lnTo>
                  <a:pt x="1790056" y="2094491"/>
                </a:lnTo>
                <a:lnTo>
                  <a:pt x="1791159" y="2093833"/>
                </a:lnTo>
                <a:lnTo>
                  <a:pt x="1791159" y="452552"/>
                </a:lnTo>
                <a:cubicBezTo>
                  <a:pt x="1791159" y="353142"/>
                  <a:pt x="1871748" y="272552"/>
                  <a:pt x="1971159" y="272552"/>
                </a:cubicBezTo>
                <a:cubicBezTo>
                  <a:pt x="2070570" y="272552"/>
                  <a:pt x="2151159" y="353142"/>
                  <a:pt x="2151159" y="452552"/>
                </a:cubicBezTo>
                <a:lnTo>
                  <a:pt x="2151159" y="1123074"/>
                </a:lnTo>
                <a:lnTo>
                  <a:pt x="2152262" y="1123074"/>
                </a:lnTo>
                <a:lnTo>
                  <a:pt x="2152262" y="1051851"/>
                </a:lnTo>
                <a:cubicBezTo>
                  <a:pt x="2152262" y="952438"/>
                  <a:pt x="2232851" y="871849"/>
                  <a:pt x="2332262" y="871849"/>
                </a:cubicBezTo>
                <a:cubicBezTo>
                  <a:pt x="2431673" y="871849"/>
                  <a:pt x="2512262" y="952438"/>
                  <a:pt x="2512262" y="1051851"/>
                </a:cubicBezTo>
                <a:lnTo>
                  <a:pt x="2512262" y="1786643"/>
                </a:lnTo>
                <a:lnTo>
                  <a:pt x="2524128" y="1783969"/>
                </a:lnTo>
                <a:lnTo>
                  <a:pt x="2524128" y="1685924"/>
                </a:lnTo>
                <a:cubicBezTo>
                  <a:pt x="2524128" y="1585975"/>
                  <a:pt x="2605153" y="1504950"/>
                  <a:pt x="2705103" y="1504950"/>
                </a:cubicBezTo>
                <a:cubicBezTo>
                  <a:pt x="2805053" y="1504950"/>
                  <a:pt x="2886078" y="1585975"/>
                  <a:pt x="2886078" y="1685924"/>
                </a:cubicBezTo>
                <a:lnTo>
                  <a:pt x="2886078" y="1708380"/>
                </a:lnTo>
                <a:lnTo>
                  <a:pt x="2902190" y="1706366"/>
                </a:lnTo>
                <a:lnTo>
                  <a:pt x="2902190" y="788060"/>
                </a:lnTo>
                <a:cubicBezTo>
                  <a:pt x="2902190" y="688649"/>
                  <a:pt x="2982779" y="608060"/>
                  <a:pt x="3082188" y="608060"/>
                </a:cubicBezTo>
                <a:cubicBezTo>
                  <a:pt x="3181600" y="608060"/>
                  <a:pt x="3262188" y="688649"/>
                  <a:pt x="3262188" y="788060"/>
                </a:cubicBezTo>
                <a:lnTo>
                  <a:pt x="3262188" y="1123074"/>
                </a:lnTo>
                <a:lnTo>
                  <a:pt x="3272303" y="1123074"/>
                </a:lnTo>
                <a:lnTo>
                  <a:pt x="3279744" y="1086219"/>
                </a:lnTo>
                <a:cubicBezTo>
                  <a:pt x="3307069" y="1021615"/>
                  <a:pt x="3371041" y="976284"/>
                  <a:pt x="3445598" y="976284"/>
                </a:cubicBezTo>
                <a:cubicBezTo>
                  <a:pt x="3520157" y="976284"/>
                  <a:pt x="3584127" y="1021615"/>
                  <a:pt x="3611453" y="1086219"/>
                </a:cubicBezTo>
                <a:lnTo>
                  <a:pt x="3618893" y="1123074"/>
                </a:lnTo>
                <a:lnTo>
                  <a:pt x="3629008" y="1123074"/>
                </a:lnTo>
                <a:lnTo>
                  <a:pt x="3629008" y="932835"/>
                </a:lnTo>
                <a:cubicBezTo>
                  <a:pt x="3629008" y="833424"/>
                  <a:pt x="3709596" y="752835"/>
                  <a:pt x="3809008" y="752835"/>
                </a:cubicBezTo>
                <a:cubicBezTo>
                  <a:pt x="3908418" y="752835"/>
                  <a:pt x="3989008" y="833424"/>
                  <a:pt x="3989008" y="932835"/>
                </a:cubicBezTo>
                <a:lnTo>
                  <a:pt x="3989008" y="959263"/>
                </a:lnTo>
                <a:lnTo>
                  <a:pt x="3992418" y="958575"/>
                </a:lnTo>
                <a:lnTo>
                  <a:pt x="3992418" y="229104"/>
                </a:lnTo>
                <a:cubicBezTo>
                  <a:pt x="3992418" y="129694"/>
                  <a:pt x="4073006" y="49104"/>
                  <a:pt x="4172418" y="49104"/>
                </a:cubicBezTo>
                <a:close/>
                <a:moveTo>
                  <a:pt x="3082188" y="0"/>
                </a:moveTo>
                <a:cubicBezTo>
                  <a:pt x="3181600" y="0"/>
                  <a:pt x="3262188" y="80590"/>
                  <a:pt x="3262188" y="180000"/>
                </a:cubicBezTo>
                <a:lnTo>
                  <a:pt x="3262188" y="332390"/>
                </a:lnTo>
                <a:cubicBezTo>
                  <a:pt x="3262188" y="431802"/>
                  <a:pt x="3181600" y="512390"/>
                  <a:pt x="3082188" y="512390"/>
                </a:cubicBezTo>
                <a:cubicBezTo>
                  <a:pt x="2982779" y="512390"/>
                  <a:pt x="2902190" y="431802"/>
                  <a:pt x="2902190" y="332390"/>
                </a:cubicBezTo>
                <a:lnTo>
                  <a:pt x="2902190" y="180000"/>
                </a:lnTo>
                <a:cubicBezTo>
                  <a:pt x="2902190" y="80590"/>
                  <a:pt x="2982779" y="0"/>
                  <a:pt x="3082188"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169472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Slide layout">
    <p:bg>
      <p:bgPr>
        <a:gradFill>
          <a:gsLst>
            <a:gs pos="0">
              <a:schemeClr val="accent2">
                <a:lumMod val="90000"/>
                <a:lumOff val="10000"/>
              </a:schemeClr>
            </a:gs>
            <a:gs pos="50000">
              <a:schemeClr val="accent2">
                <a:lumMod val="40000"/>
                <a:lumOff val="60000"/>
              </a:schemeClr>
            </a:gs>
            <a:gs pos="25000">
              <a:srgbClr val="84CFD2">
                <a:lumMod val="60000"/>
                <a:lumOff val="40000"/>
              </a:srgbClr>
            </a:gs>
            <a:gs pos="75000">
              <a:schemeClr val="accent2">
                <a:lumMod val="60000"/>
                <a:lumOff val="40000"/>
              </a:schemeClr>
            </a:gs>
            <a:gs pos="100000">
              <a:schemeClr val="accent2">
                <a:lumMod val="90000"/>
                <a:lumOff val="1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810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2">
                <a:lumMod val="90000"/>
                <a:lumOff val="10000"/>
              </a:schemeClr>
            </a:gs>
            <a:gs pos="50000">
              <a:schemeClr val="accent2">
                <a:lumMod val="40000"/>
                <a:lumOff val="60000"/>
              </a:schemeClr>
            </a:gs>
            <a:gs pos="25000">
              <a:srgbClr val="84CFD2">
                <a:lumMod val="60000"/>
                <a:lumOff val="40000"/>
              </a:srgbClr>
            </a:gs>
            <a:gs pos="75000">
              <a:schemeClr val="accent2">
                <a:lumMod val="60000"/>
                <a:lumOff val="40000"/>
              </a:schemeClr>
            </a:gs>
            <a:gs pos="100000">
              <a:schemeClr val="accent2">
                <a:lumMod val="90000"/>
                <a:lumOff val="1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0" name="Freeform: Shape 9">
            <a:extLst>
              <a:ext uri="{FF2B5EF4-FFF2-40B4-BE49-F238E27FC236}">
                <a16:creationId xmlns:a16="http://schemas.microsoft.com/office/drawing/2014/main" id="{93EBF5BD-BDB4-4EDA-80D9-62417648E9A9}"/>
              </a:ext>
            </a:extLst>
          </p:cNvPr>
          <p:cNvSpPr/>
          <p:nvPr userDrawn="1"/>
        </p:nvSpPr>
        <p:spPr>
          <a:xfrm>
            <a:off x="0" y="6147537"/>
            <a:ext cx="12192000" cy="722424"/>
          </a:xfrm>
          <a:custGeom>
            <a:avLst/>
            <a:gdLst>
              <a:gd name="connsiteX0" fmla="*/ 9381227 w 12192000"/>
              <a:gd name="connsiteY0" fmla="*/ 0 h 722424"/>
              <a:gd name="connsiteX1" fmla="*/ 9628588 w 12192000"/>
              <a:gd name="connsiteY1" fmla="*/ 97110 h 722424"/>
              <a:gd name="connsiteX2" fmla="*/ 9664383 w 12192000"/>
              <a:gd name="connsiteY2" fmla="*/ 138229 h 722424"/>
              <a:gd name="connsiteX3" fmla="*/ 9747177 w 12192000"/>
              <a:gd name="connsiteY3" fmla="*/ 128344 h 722424"/>
              <a:gd name="connsiteX4" fmla="*/ 9967039 w 12192000"/>
              <a:gd name="connsiteY4" fmla="*/ 191996 h 722424"/>
              <a:gd name="connsiteX5" fmla="*/ 10010266 w 12192000"/>
              <a:gd name="connsiteY5" fmla="*/ 225799 h 722424"/>
              <a:gd name="connsiteX6" fmla="*/ 10023948 w 12192000"/>
              <a:gd name="connsiteY6" fmla="*/ 210081 h 722424"/>
              <a:gd name="connsiteX7" fmla="*/ 10302008 w 12192000"/>
              <a:gd name="connsiteY7" fmla="*/ 100919 h 722424"/>
              <a:gd name="connsiteX8" fmla="*/ 10664342 w 12192000"/>
              <a:gd name="connsiteY8" fmla="*/ 328549 h 722424"/>
              <a:gd name="connsiteX9" fmla="*/ 10665904 w 12192000"/>
              <a:gd name="connsiteY9" fmla="*/ 335885 h 722424"/>
              <a:gd name="connsiteX10" fmla="*/ 10694098 w 12192000"/>
              <a:gd name="connsiteY10" fmla="*/ 321381 h 722424"/>
              <a:gd name="connsiteX11" fmla="*/ 10847163 w 12192000"/>
              <a:gd name="connsiteY11" fmla="*/ 292092 h 722424"/>
              <a:gd name="connsiteX12" fmla="*/ 11067025 w 12192000"/>
              <a:gd name="connsiteY12" fmla="*/ 355744 h 722424"/>
              <a:gd name="connsiteX13" fmla="*/ 11092379 w 12192000"/>
              <a:gd name="connsiteY13" fmla="*/ 375571 h 722424"/>
              <a:gd name="connsiteX14" fmla="*/ 11145253 w 12192000"/>
              <a:gd name="connsiteY14" fmla="*/ 334223 h 722424"/>
              <a:gd name="connsiteX15" fmla="*/ 11365115 w 12192000"/>
              <a:gd name="connsiteY15" fmla="*/ 270571 h 722424"/>
              <a:gd name="connsiteX16" fmla="*/ 11727448 w 12192000"/>
              <a:gd name="connsiteY16" fmla="*/ 498202 h 722424"/>
              <a:gd name="connsiteX17" fmla="*/ 11731256 w 12192000"/>
              <a:gd name="connsiteY17" fmla="*/ 516075 h 722424"/>
              <a:gd name="connsiteX18" fmla="*/ 11787810 w 12192000"/>
              <a:gd name="connsiteY18" fmla="*/ 510671 h 722424"/>
              <a:gd name="connsiteX19" fmla="*/ 11790458 w 12192000"/>
              <a:gd name="connsiteY19" fmla="*/ 498238 h 722424"/>
              <a:gd name="connsiteX20" fmla="*/ 12000600 w 12192000"/>
              <a:gd name="connsiteY20" fmla="*/ 366220 h 722424"/>
              <a:gd name="connsiteX21" fmla="*/ 12161866 w 12192000"/>
              <a:gd name="connsiteY21" fmla="*/ 429531 h 722424"/>
              <a:gd name="connsiteX22" fmla="*/ 12192000 w 12192000"/>
              <a:gd name="connsiteY22" fmla="*/ 471892 h 722424"/>
              <a:gd name="connsiteX23" fmla="*/ 12192000 w 12192000"/>
              <a:gd name="connsiteY23" fmla="*/ 692861 h 722424"/>
              <a:gd name="connsiteX24" fmla="*/ 12170970 w 12192000"/>
              <a:gd name="connsiteY24" fmla="*/ 722424 h 722424"/>
              <a:gd name="connsiteX25" fmla="*/ 7083124 w 12192000"/>
              <a:gd name="connsiteY25" fmla="*/ 722424 h 722424"/>
              <a:gd name="connsiteX26" fmla="*/ 7064687 w 12192000"/>
              <a:gd name="connsiteY26" fmla="*/ 635873 h 722424"/>
              <a:gd name="connsiteX27" fmla="*/ 7070633 w 12192000"/>
              <a:gd name="connsiteY27" fmla="*/ 607957 h 722424"/>
              <a:gd name="connsiteX28" fmla="*/ 7048484 w 12192000"/>
              <a:gd name="connsiteY28" fmla="*/ 646633 h 722424"/>
              <a:gd name="connsiteX29" fmla="*/ 6986810 w 12192000"/>
              <a:gd name="connsiteY29" fmla="*/ 714133 h 722424"/>
              <a:gd name="connsiteX30" fmla="*/ 6974500 w 12192000"/>
              <a:gd name="connsiteY30" fmla="*/ 722424 h 722424"/>
              <a:gd name="connsiteX31" fmla="*/ 6473658 w 12192000"/>
              <a:gd name="connsiteY31" fmla="*/ 722424 h 722424"/>
              <a:gd name="connsiteX32" fmla="*/ 6452315 w 12192000"/>
              <a:gd name="connsiteY32" fmla="*/ 704044 h 722424"/>
              <a:gd name="connsiteX33" fmla="*/ 6456230 w 12192000"/>
              <a:gd name="connsiteY33" fmla="*/ 722424 h 722424"/>
              <a:gd name="connsiteX34" fmla="*/ 12828 w 12192000"/>
              <a:gd name="connsiteY34" fmla="*/ 722424 h 722424"/>
              <a:gd name="connsiteX35" fmla="*/ 0 w 12192000"/>
              <a:gd name="connsiteY35" fmla="*/ 665416 h 722424"/>
              <a:gd name="connsiteX36" fmla="*/ 415407 w 12192000"/>
              <a:gd name="connsiteY36" fmla="*/ 292713 h 722424"/>
              <a:gd name="connsiteX37" fmla="*/ 647665 w 12192000"/>
              <a:gd name="connsiteY37" fmla="*/ 356365 h 722424"/>
              <a:gd name="connsiteX38" fmla="*/ 695234 w 12192000"/>
              <a:gd name="connsiteY38" fmla="*/ 391579 h 722424"/>
              <a:gd name="connsiteX39" fmla="*/ 748462 w 12192000"/>
              <a:gd name="connsiteY39" fmla="*/ 376754 h 722424"/>
              <a:gd name="connsiteX40" fmla="*/ 832181 w 12192000"/>
              <a:gd name="connsiteY40" fmla="*/ 369182 h 722424"/>
              <a:gd name="connsiteX41" fmla="*/ 993876 w 12192000"/>
              <a:gd name="connsiteY41" fmla="*/ 398471 h 722424"/>
              <a:gd name="connsiteX42" fmla="*/ 1026724 w 12192000"/>
              <a:gd name="connsiteY42" fmla="*/ 414467 h 722424"/>
              <a:gd name="connsiteX43" fmla="*/ 1041388 w 12192000"/>
              <a:gd name="connsiteY43" fmla="*/ 390229 h 722424"/>
              <a:gd name="connsiteX44" fmla="*/ 1385850 w 12192000"/>
              <a:gd name="connsiteY44" fmla="*/ 225907 h 722424"/>
              <a:gd name="connsiteX45" fmla="*/ 1618108 w 12192000"/>
              <a:gd name="connsiteY45" fmla="*/ 289559 h 722424"/>
              <a:gd name="connsiteX46" fmla="*/ 1650849 w 12192000"/>
              <a:gd name="connsiteY46" fmla="*/ 313796 h 722424"/>
              <a:gd name="connsiteX47" fmla="*/ 1658951 w 12192000"/>
              <a:gd name="connsiteY47" fmla="*/ 304985 h 722424"/>
              <a:gd name="connsiteX48" fmla="*/ 1952689 w 12192000"/>
              <a:gd name="connsiteY48" fmla="*/ 195823 h 722424"/>
              <a:gd name="connsiteX49" fmla="*/ 2246426 w 12192000"/>
              <a:gd name="connsiteY49" fmla="*/ 304985 h 722424"/>
              <a:gd name="connsiteX50" fmla="*/ 2256145 w 12192000"/>
              <a:gd name="connsiteY50" fmla="*/ 315554 h 722424"/>
              <a:gd name="connsiteX51" fmla="*/ 2261919 w 12192000"/>
              <a:gd name="connsiteY51" fmla="*/ 306011 h 722424"/>
              <a:gd name="connsiteX52" fmla="*/ 2606381 w 12192000"/>
              <a:gd name="connsiteY52" fmla="*/ 141690 h 722424"/>
              <a:gd name="connsiteX53" fmla="*/ 2838640 w 12192000"/>
              <a:gd name="connsiteY53" fmla="*/ 205342 h 722424"/>
              <a:gd name="connsiteX54" fmla="*/ 2855722 w 12192000"/>
              <a:gd name="connsiteY54" fmla="*/ 217987 h 722424"/>
              <a:gd name="connsiteX55" fmla="*/ 2893007 w 12192000"/>
              <a:gd name="connsiteY55" fmla="*/ 199830 h 722424"/>
              <a:gd name="connsiteX56" fmla="*/ 3054703 w 12192000"/>
              <a:gd name="connsiteY56" fmla="*/ 170541 h 722424"/>
              <a:gd name="connsiteX57" fmla="*/ 3348440 w 12192000"/>
              <a:gd name="connsiteY57" fmla="*/ 279703 h 722424"/>
              <a:gd name="connsiteX58" fmla="*/ 3385274 w 12192000"/>
              <a:gd name="connsiteY58" fmla="*/ 319757 h 722424"/>
              <a:gd name="connsiteX59" fmla="*/ 3422856 w 12192000"/>
              <a:gd name="connsiteY59" fmla="*/ 288067 h 722424"/>
              <a:gd name="connsiteX60" fmla="*/ 3655114 w 12192000"/>
              <a:gd name="connsiteY60" fmla="*/ 215562 h 722424"/>
              <a:gd name="connsiteX61" fmla="*/ 3738834 w 12192000"/>
              <a:gd name="connsiteY61" fmla="*/ 224187 h 722424"/>
              <a:gd name="connsiteX62" fmla="*/ 3752633 w 12192000"/>
              <a:gd name="connsiteY62" fmla="*/ 228564 h 722424"/>
              <a:gd name="connsiteX63" fmla="*/ 3761041 w 12192000"/>
              <a:gd name="connsiteY63" fmla="*/ 219422 h 722424"/>
              <a:gd name="connsiteX64" fmla="*/ 4054775 w 12192000"/>
              <a:gd name="connsiteY64" fmla="*/ 110260 h 722424"/>
              <a:gd name="connsiteX65" fmla="*/ 4287034 w 12192000"/>
              <a:gd name="connsiteY65" fmla="*/ 173912 h 722424"/>
              <a:gd name="connsiteX66" fmla="*/ 4341837 w 12192000"/>
              <a:gd name="connsiteY66" fmla="*/ 214480 h 722424"/>
              <a:gd name="connsiteX67" fmla="*/ 4370347 w 12192000"/>
              <a:gd name="connsiteY67" fmla="*/ 193376 h 722424"/>
              <a:gd name="connsiteX68" fmla="*/ 4602604 w 12192000"/>
              <a:gd name="connsiteY68" fmla="*/ 129724 h 722424"/>
              <a:gd name="connsiteX69" fmla="*/ 4947064 w 12192000"/>
              <a:gd name="connsiteY69" fmla="*/ 294045 h 722424"/>
              <a:gd name="connsiteX70" fmla="*/ 4965679 w 12192000"/>
              <a:gd name="connsiteY70" fmla="*/ 324816 h 722424"/>
              <a:gd name="connsiteX71" fmla="*/ 4988215 w 12192000"/>
              <a:gd name="connsiteY71" fmla="*/ 318540 h 722424"/>
              <a:gd name="connsiteX72" fmla="*/ 5064043 w 12192000"/>
              <a:gd name="connsiteY72" fmla="*/ 311682 h 722424"/>
              <a:gd name="connsiteX73" fmla="*/ 5089870 w 12192000"/>
              <a:gd name="connsiteY73" fmla="*/ 283596 h 722424"/>
              <a:gd name="connsiteX74" fmla="*/ 5383609 w 12192000"/>
              <a:gd name="connsiteY74" fmla="*/ 174434 h 722424"/>
              <a:gd name="connsiteX75" fmla="*/ 5615868 w 12192000"/>
              <a:gd name="connsiteY75" fmla="*/ 238086 h 722424"/>
              <a:gd name="connsiteX76" fmla="*/ 5638857 w 12192000"/>
              <a:gd name="connsiteY76" fmla="*/ 255105 h 722424"/>
              <a:gd name="connsiteX77" fmla="*/ 5639670 w 12192000"/>
              <a:gd name="connsiteY77" fmla="*/ 251290 h 722424"/>
              <a:gd name="connsiteX78" fmla="*/ 6002002 w 12192000"/>
              <a:gd name="connsiteY78" fmla="*/ 23660 h 722424"/>
              <a:gd name="connsiteX79" fmla="*/ 6364336 w 12192000"/>
              <a:gd name="connsiteY79" fmla="*/ 251290 h 722424"/>
              <a:gd name="connsiteX80" fmla="*/ 6369684 w 12192000"/>
              <a:gd name="connsiteY80" fmla="*/ 276397 h 722424"/>
              <a:gd name="connsiteX81" fmla="*/ 6396330 w 12192000"/>
              <a:gd name="connsiteY81" fmla="*/ 229869 h 722424"/>
              <a:gd name="connsiteX82" fmla="*/ 6722407 w 12192000"/>
              <a:gd name="connsiteY82" fmla="*/ 65548 h 722424"/>
              <a:gd name="connsiteX83" fmla="*/ 7000467 w 12192000"/>
              <a:gd name="connsiteY83" fmla="*/ 174710 h 722424"/>
              <a:gd name="connsiteX84" fmla="*/ 7029242 w 12192000"/>
              <a:gd name="connsiteY84" fmla="*/ 207765 h 722424"/>
              <a:gd name="connsiteX85" fmla="*/ 7052070 w 12192000"/>
              <a:gd name="connsiteY85" fmla="*/ 167904 h 722424"/>
              <a:gd name="connsiteX86" fmla="*/ 7378148 w 12192000"/>
              <a:gd name="connsiteY86" fmla="*/ 3583 h 722424"/>
              <a:gd name="connsiteX87" fmla="*/ 7598010 w 12192000"/>
              <a:gd name="connsiteY87" fmla="*/ 67235 h 722424"/>
              <a:gd name="connsiteX88" fmla="*/ 7638413 w 12192000"/>
              <a:gd name="connsiteY88" fmla="*/ 98830 h 722424"/>
              <a:gd name="connsiteX89" fmla="*/ 7691091 w 12192000"/>
              <a:gd name="connsiteY89" fmla="*/ 93797 h 722424"/>
              <a:gd name="connsiteX90" fmla="*/ 7994531 w 12192000"/>
              <a:gd name="connsiteY90" fmla="*/ 229426 h 722424"/>
              <a:gd name="connsiteX91" fmla="*/ 8041237 w 12192000"/>
              <a:gd name="connsiteY91" fmla="*/ 302389 h 722424"/>
              <a:gd name="connsiteX92" fmla="*/ 8050122 w 12192000"/>
              <a:gd name="connsiteY92" fmla="*/ 292182 h 722424"/>
              <a:gd name="connsiteX93" fmla="*/ 8328182 w 12192000"/>
              <a:gd name="connsiteY93" fmla="*/ 183020 h 722424"/>
              <a:gd name="connsiteX94" fmla="*/ 8548044 w 12192000"/>
              <a:gd name="connsiteY94" fmla="*/ 246672 h 722424"/>
              <a:gd name="connsiteX95" fmla="*/ 8598621 w 12192000"/>
              <a:gd name="connsiteY95" fmla="*/ 286223 h 722424"/>
              <a:gd name="connsiteX96" fmla="*/ 8598647 w 12192000"/>
              <a:gd name="connsiteY96" fmla="*/ 286193 h 722424"/>
              <a:gd name="connsiteX97" fmla="*/ 8876707 w 12192000"/>
              <a:gd name="connsiteY97" fmla="*/ 177031 h 722424"/>
              <a:gd name="connsiteX98" fmla="*/ 9047191 w 12192000"/>
              <a:gd name="connsiteY98" fmla="*/ 213783 h 722424"/>
              <a:gd name="connsiteX99" fmla="*/ 9055526 w 12192000"/>
              <a:gd name="connsiteY99" fmla="*/ 218324 h 722424"/>
              <a:gd name="connsiteX100" fmla="*/ 9058897 w 12192000"/>
              <a:gd name="connsiteY100" fmla="*/ 202498 h 722424"/>
              <a:gd name="connsiteX101" fmla="*/ 9381227 w 12192000"/>
              <a:gd name="connsiteY101" fmla="*/ 0 h 7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2000" h="722424">
                <a:moveTo>
                  <a:pt x="9381227" y="0"/>
                </a:moveTo>
                <a:cubicBezTo>
                  <a:pt x="9477828" y="0"/>
                  <a:pt x="9565283" y="37110"/>
                  <a:pt x="9628588" y="97110"/>
                </a:cubicBezTo>
                <a:lnTo>
                  <a:pt x="9664383" y="138229"/>
                </a:lnTo>
                <a:lnTo>
                  <a:pt x="9747177" y="128344"/>
                </a:lnTo>
                <a:cubicBezTo>
                  <a:pt x="9828619" y="128344"/>
                  <a:pt x="9904278" y="151809"/>
                  <a:pt x="9967039" y="191996"/>
                </a:cubicBezTo>
                <a:lnTo>
                  <a:pt x="10010266" y="225799"/>
                </a:lnTo>
                <a:lnTo>
                  <a:pt x="10023948" y="210081"/>
                </a:lnTo>
                <a:cubicBezTo>
                  <a:pt x="10095110" y="142635"/>
                  <a:pt x="10193419" y="100919"/>
                  <a:pt x="10302008" y="100919"/>
                </a:cubicBezTo>
                <a:cubicBezTo>
                  <a:pt x="10464892" y="100919"/>
                  <a:pt x="10604645" y="194780"/>
                  <a:pt x="10664342" y="328549"/>
                </a:cubicBezTo>
                <a:lnTo>
                  <a:pt x="10665904" y="335885"/>
                </a:lnTo>
                <a:lnTo>
                  <a:pt x="10694098" y="321381"/>
                </a:lnTo>
                <a:cubicBezTo>
                  <a:pt x="10741144" y="302521"/>
                  <a:pt x="10792869" y="292092"/>
                  <a:pt x="10847163" y="292092"/>
                </a:cubicBezTo>
                <a:cubicBezTo>
                  <a:pt x="10928605" y="292092"/>
                  <a:pt x="11004264" y="315557"/>
                  <a:pt x="11067025" y="355744"/>
                </a:cubicBezTo>
                <a:lnTo>
                  <a:pt x="11092379" y="375571"/>
                </a:lnTo>
                <a:lnTo>
                  <a:pt x="11145253" y="334223"/>
                </a:lnTo>
                <a:cubicBezTo>
                  <a:pt x="11208014" y="294036"/>
                  <a:pt x="11283673" y="270571"/>
                  <a:pt x="11365115" y="270571"/>
                </a:cubicBezTo>
                <a:cubicBezTo>
                  <a:pt x="11527998" y="270571"/>
                  <a:pt x="11667752" y="364432"/>
                  <a:pt x="11727448" y="498202"/>
                </a:cubicBezTo>
                <a:lnTo>
                  <a:pt x="11731256" y="516075"/>
                </a:lnTo>
                <a:lnTo>
                  <a:pt x="11787810" y="510671"/>
                </a:lnTo>
                <a:lnTo>
                  <a:pt x="11790458" y="498238"/>
                </a:lnTo>
                <a:cubicBezTo>
                  <a:pt x="11825080" y="420657"/>
                  <a:pt x="11906133" y="366220"/>
                  <a:pt x="12000600" y="366220"/>
                </a:cubicBezTo>
                <a:cubicBezTo>
                  <a:pt x="12063578" y="366220"/>
                  <a:pt x="12120594" y="390414"/>
                  <a:pt x="12161866" y="429531"/>
                </a:cubicBezTo>
                <a:lnTo>
                  <a:pt x="12192000" y="471892"/>
                </a:lnTo>
                <a:lnTo>
                  <a:pt x="12192000" y="692861"/>
                </a:lnTo>
                <a:lnTo>
                  <a:pt x="12170970" y="722424"/>
                </a:lnTo>
                <a:lnTo>
                  <a:pt x="7083124" y="722424"/>
                </a:lnTo>
                <a:lnTo>
                  <a:pt x="7064687" y="635873"/>
                </a:lnTo>
                <a:lnTo>
                  <a:pt x="7070633" y="607957"/>
                </a:lnTo>
                <a:lnTo>
                  <a:pt x="7048484" y="646633"/>
                </a:lnTo>
                <a:cubicBezTo>
                  <a:pt x="7030818" y="671418"/>
                  <a:pt x="7010088" y="694081"/>
                  <a:pt x="6986810" y="714133"/>
                </a:cubicBezTo>
                <a:lnTo>
                  <a:pt x="6974500" y="722424"/>
                </a:lnTo>
                <a:lnTo>
                  <a:pt x="6473658" y="722424"/>
                </a:lnTo>
                <a:lnTo>
                  <a:pt x="6452315" y="704044"/>
                </a:lnTo>
                <a:lnTo>
                  <a:pt x="6456230" y="722424"/>
                </a:lnTo>
                <a:lnTo>
                  <a:pt x="12828" y="722424"/>
                </a:lnTo>
                <a:lnTo>
                  <a:pt x="0" y="665416"/>
                </a:lnTo>
                <a:cubicBezTo>
                  <a:pt x="0" y="459578"/>
                  <a:pt x="185984" y="292713"/>
                  <a:pt x="415407" y="292713"/>
                </a:cubicBezTo>
                <a:cubicBezTo>
                  <a:pt x="501441" y="292713"/>
                  <a:pt x="581366" y="316178"/>
                  <a:pt x="647665" y="356365"/>
                </a:cubicBezTo>
                <a:lnTo>
                  <a:pt x="695234" y="391579"/>
                </a:lnTo>
                <a:lnTo>
                  <a:pt x="748462" y="376754"/>
                </a:lnTo>
                <a:cubicBezTo>
                  <a:pt x="775504" y="371790"/>
                  <a:pt x="803503" y="369182"/>
                  <a:pt x="832181" y="369182"/>
                </a:cubicBezTo>
                <a:cubicBezTo>
                  <a:pt x="889537" y="369182"/>
                  <a:pt x="944178" y="379611"/>
                  <a:pt x="993876" y="398471"/>
                </a:cubicBezTo>
                <a:lnTo>
                  <a:pt x="1026724" y="414467"/>
                </a:lnTo>
                <a:lnTo>
                  <a:pt x="1041388" y="390229"/>
                </a:lnTo>
                <a:cubicBezTo>
                  <a:pt x="1116039" y="291088"/>
                  <a:pt x="1242460" y="225907"/>
                  <a:pt x="1385850" y="225907"/>
                </a:cubicBezTo>
                <a:cubicBezTo>
                  <a:pt x="1471883" y="225907"/>
                  <a:pt x="1551808" y="249372"/>
                  <a:pt x="1618108" y="289559"/>
                </a:cubicBezTo>
                <a:lnTo>
                  <a:pt x="1650849" y="313796"/>
                </a:lnTo>
                <a:lnTo>
                  <a:pt x="1658951" y="304985"/>
                </a:lnTo>
                <a:cubicBezTo>
                  <a:pt x="1734125" y="237539"/>
                  <a:pt x="1837977" y="195823"/>
                  <a:pt x="1952689" y="195823"/>
                </a:cubicBezTo>
                <a:cubicBezTo>
                  <a:pt x="2067400" y="195823"/>
                  <a:pt x="2171252" y="237539"/>
                  <a:pt x="2246426" y="304985"/>
                </a:cubicBezTo>
                <a:lnTo>
                  <a:pt x="2256145" y="315554"/>
                </a:lnTo>
                <a:lnTo>
                  <a:pt x="2261919" y="306011"/>
                </a:lnTo>
                <a:cubicBezTo>
                  <a:pt x="2336571" y="206871"/>
                  <a:pt x="2462992" y="141690"/>
                  <a:pt x="2606381" y="141690"/>
                </a:cubicBezTo>
                <a:cubicBezTo>
                  <a:pt x="2692416" y="141690"/>
                  <a:pt x="2772341" y="165155"/>
                  <a:pt x="2838640" y="205342"/>
                </a:cubicBezTo>
                <a:lnTo>
                  <a:pt x="2855722" y="217987"/>
                </a:lnTo>
                <a:lnTo>
                  <a:pt x="2893007" y="199830"/>
                </a:lnTo>
                <a:cubicBezTo>
                  <a:pt x="2942707" y="180970"/>
                  <a:pt x="2997347" y="170541"/>
                  <a:pt x="3054703" y="170541"/>
                </a:cubicBezTo>
                <a:cubicBezTo>
                  <a:pt x="3169414" y="170541"/>
                  <a:pt x="3273266" y="212257"/>
                  <a:pt x="3348440" y="279703"/>
                </a:cubicBezTo>
                <a:lnTo>
                  <a:pt x="3385274" y="319757"/>
                </a:lnTo>
                <a:lnTo>
                  <a:pt x="3422856" y="288067"/>
                </a:lnTo>
                <a:cubicBezTo>
                  <a:pt x="3489156" y="242291"/>
                  <a:pt x="3569081" y="215562"/>
                  <a:pt x="3655114" y="215562"/>
                </a:cubicBezTo>
                <a:cubicBezTo>
                  <a:pt x="3683792" y="215562"/>
                  <a:pt x="3711792" y="218532"/>
                  <a:pt x="3738834" y="224187"/>
                </a:cubicBezTo>
                <a:lnTo>
                  <a:pt x="3752633" y="228564"/>
                </a:lnTo>
                <a:lnTo>
                  <a:pt x="3761041" y="219422"/>
                </a:lnTo>
                <a:cubicBezTo>
                  <a:pt x="3836213" y="151976"/>
                  <a:pt x="3940064" y="110260"/>
                  <a:pt x="4054775" y="110260"/>
                </a:cubicBezTo>
                <a:cubicBezTo>
                  <a:pt x="4140810" y="110260"/>
                  <a:pt x="4220734" y="133725"/>
                  <a:pt x="4287034" y="173912"/>
                </a:cubicBezTo>
                <a:lnTo>
                  <a:pt x="4341837" y="214480"/>
                </a:lnTo>
                <a:lnTo>
                  <a:pt x="4370347" y="193376"/>
                </a:lnTo>
                <a:cubicBezTo>
                  <a:pt x="4436643" y="153189"/>
                  <a:pt x="4516570" y="129724"/>
                  <a:pt x="4602604" y="129724"/>
                </a:cubicBezTo>
                <a:cubicBezTo>
                  <a:pt x="4745992" y="129724"/>
                  <a:pt x="4872413" y="194905"/>
                  <a:pt x="4947064" y="294045"/>
                </a:cubicBezTo>
                <a:lnTo>
                  <a:pt x="4965679" y="324816"/>
                </a:lnTo>
                <a:lnTo>
                  <a:pt x="4988215" y="318540"/>
                </a:lnTo>
                <a:lnTo>
                  <a:pt x="5064043" y="311682"/>
                </a:lnTo>
                <a:lnTo>
                  <a:pt x="5089870" y="283596"/>
                </a:lnTo>
                <a:cubicBezTo>
                  <a:pt x="5165045" y="216150"/>
                  <a:pt x="5268897" y="174434"/>
                  <a:pt x="5383609" y="174434"/>
                </a:cubicBezTo>
                <a:cubicBezTo>
                  <a:pt x="5469643" y="174434"/>
                  <a:pt x="5549567" y="197899"/>
                  <a:pt x="5615868" y="238086"/>
                </a:cubicBezTo>
                <a:lnTo>
                  <a:pt x="5638857" y="255105"/>
                </a:lnTo>
                <a:lnTo>
                  <a:pt x="5639670" y="251290"/>
                </a:lnTo>
                <a:cubicBezTo>
                  <a:pt x="5699366" y="117521"/>
                  <a:pt x="5839120" y="23660"/>
                  <a:pt x="6002002" y="23660"/>
                </a:cubicBezTo>
                <a:cubicBezTo>
                  <a:pt x="6164885" y="23660"/>
                  <a:pt x="6304640" y="117521"/>
                  <a:pt x="6364336" y="251290"/>
                </a:cubicBezTo>
                <a:lnTo>
                  <a:pt x="6369684" y="276397"/>
                </a:lnTo>
                <a:lnTo>
                  <a:pt x="6396330" y="229869"/>
                </a:lnTo>
                <a:cubicBezTo>
                  <a:pt x="6466997" y="130729"/>
                  <a:pt x="6586671" y="65548"/>
                  <a:pt x="6722407" y="65548"/>
                </a:cubicBezTo>
                <a:cubicBezTo>
                  <a:pt x="6830996" y="65548"/>
                  <a:pt x="6929305" y="107264"/>
                  <a:pt x="7000467" y="174710"/>
                </a:cubicBezTo>
                <a:lnTo>
                  <a:pt x="7029242" y="207765"/>
                </a:lnTo>
                <a:lnTo>
                  <a:pt x="7052070" y="167904"/>
                </a:lnTo>
                <a:cubicBezTo>
                  <a:pt x="7122738" y="68764"/>
                  <a:pt x="7242412" y="3583"/>
                  <a:pt x="7378148" y="3583"/>
                </a:cubicBezTo>
                <a:cubicBezTo>
                  <a:pt x="7459590" y="3583"/>
                  <a:pt x="7535249" y="27048"/>
                  <a:pt x="7598010" y="67235"/>
                </a:cubicBezTo>
                <a:lnTo>
                  <a:pt x="7638413" y="98830"/>
                </a:lnTo>
                <a:lnTo>
                  <a:pt x="7691091" y="93797"/>
                </a:lnTo>
                <a:cubicBezTo>
                  <a:pt x="7813253" y="93797"/>
                  <a:pt x="7922405" y="146594"/>
                  <a:pt x="7994531" y="229426"/>
                </a:cubicBezTo>
                <a:lnTo>
                  <a:pt x="8041237" y="302389"/>
                </a:lnTo>
                <a:lnTo>
                  <a:pt x="8050122" y="292182"/>
                </a:lnTo>
                <a:cubicBezTo>
                  <a:pt x="8121284" y="224736"/>
                  <a:pt x="8219593" y="183020"/>
                  <a:pt x="8328182" y="183020"/>
                </a:cubicBezTo>
                <a:cubicBezTo>
                  <a:pt x="8409624" y="183020"/>
                  <a:pt x="8485283" y="206485"/>
                  <a:pt x="8548044" y="246672"/>
                </a:cubicBezTo>
                <a:lnTo>
                  <a:pt x="8598621" y="286223"/>
                </a:lnTo>
                <a:lnTo>
                  <a:pt x="8598647" y="286193"/>
                </a:lnTo>
                <a:cubicBezTo>
                  <a:pt x="8669809" y="218747"/>
                  <a:pt x="8768118" y="177031"/>
                  <a:pt x="8876707" y="177031"/>
                </a:cubicBezTo>
                <a:cubicBezTo>
                  <a:pt x="8937788" y="177031"/>
                  <a:pt x="8995617" y="190230"/>
                  <a:pt x="9047191" y="213783"/>
                </a:cubicBezTo>
                <a:lnTo>
                  <a:pt x="9055526" y="218324"/>
                </a:lnTo>
                <a:lnTo>
                  <a:pt x="9058897" y="202498"/>
                </a:lnTo>
                <a:cubicBezTo>
                  <a:pt x="9112002" y="83498"/>
                  <a:pt x="9236326" y="0"/>
                  <a:pt x="9381227"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8" name="Freeform: Shape 7">
            <a:extLst>
              <a:ext uri="{FF2B5EF4-FFF2-40B4-BE49-F238E27FC236}">
                <a16:creationId xmlns:a16="http://schemas.microsoft.com/office/drawing/2014/main" id="{515D09CC-EA41-4CE9-B520-4B37AF49794B}"/>
              </a:ext>
            </a:extLst>
          </p:cNvPr>
          <p:cNvSpPr/>
          <p:nvPr userDrawn="1"/>
        </p:nvSpPr>
        <p:spPr>
          <a:xfrm flipH="1">
            <a:off x="0" y="6381796"/>
            <a:ext cx="12192000" cy="488165"/>
          </a:xfrm>
          <a:custGeom>
            <a:avLst/>
            <a:gdLst>
              <a:gd name="connsiteX0" fmla="*/ 2697788 w 12192000"/>
              <a:gd name="connsiteY0" fmla="*/ 0 h 488165"/>
              <a:gd name="connsiteX1" fmla="*/ 2412743 w 12192000"/>
              <a:gd name="connsiteY1" fmla="*/ 188940 h 488165"/>
              <a:gd name="connsiteX2" fmla="*/ 2410667 w 12192000"/>
              <a:gd name="connsiteY2" fmla="*/ 199221 h 488165"/>
              <a:gd name="connsiteX3" fmla="*/ 2404214 w 12192000"/>
              <a:gd name="connsiteY3" fmla="*/ 193897 h 488165"/>
              <a:gd name="connsiteX4" fmla="*/ 2231250 w 12192000"/>
              <a:gd name="connsiteY4" fmla="*/ 141064 h 488165"/>
              <a:gd name="connsiteX5" fmla="*/ 2110835 w 12192000"/>
              <a:gd name="connsiteY5" fmla="*/ 165374 h 488165"/>
              <a:gd name="connsiteX6" fmla="*/ 2096679 w 12192000"/>
              <a:gd name="connsiteY6" fmla="*/ 173058 h 488165"/>
              <a:gd name="connsiteX7" fmla="*/ 2063894 w 12192000"/>
              <a:gd name="connsiteY7" fmla="*/ 133322 h 488165"/>
              <a:gd name="connsiteX8" fmla="*/ 1845146 w 12192000"/>
              <a:gd name="connsiteY8" fmla="*/ 42714 h 488165"/>
              <a:gd name="connsiteX9" fmla="*/ 1588623 w 12192000"/>
              <a:gd name="connsiteY9" fmla="*/ 179105 h 488165"/>
              <a:gd name="connsiteX10" fmla="*/ 1579781 w 12192000"/>
              <a:gd name="connsiteY10" fmla="*/ 195395 h 488165"/>
              <a:gd name="connsiteX11" fmla="*/ 1519900 w 12192000"/>
              <a:gd name="connsiteY11" fmla="*/ 201432 h 488165"/>
              <a:gd name="connsiteX12" fmla="*/ 1343532 w 12192000"/>
              <a:gd name="connsiteY12" fmla="*/ 307723 h 488165"/>
              <a:gd name="connsiteX13" fmla="*/ 1341283 w 12192000"/>
              <a:gd name="connsiteY13" fmla="*/ 311643 h 488165"/>
              <a:gd name="connsiteX14" fmla="*/ 1311629 w 12192000"/>
              <a:gd name="connsiteY14" fmla="*/ 295547 h 488165"/>
              <a:gd name="connsiteX15" fmla="*/ 1191214 w 12192000"/>
              <a:gd name="connsiteY15" fmla="*/ 271237 h 488165"/>
              <a:gd name="connsiteX16" fmla="*/ 1043756 w 12192000"/>
              <a:gd name="connsiteY16" fmla="*/ 308574 h 488165"/>
              <a:gd name="connsiteX17" fmla="*/ 1010986 w 12192000"/>
              <a:gd name="connsiteY17" fmla="*/ 331863 h 488165"/>
              <a:gd name="connsiteX18" fmla="*/ 966813 w 12192000"/>
              <a:gd name="connsiteY18" fmla="*/ 336316 h 488165"/>
              <a:gd name="connsiteX19" fmla="*/ 899053 w 12192000"/>
              <a:gd name="connsiteY19" fmla="*/ 357350 h 488165"/>
              <a:gd name="connsiteX20" fmla="*/ 870729 w 12192000"/>
              <a:gd name="connsiteY20" fmla="*/ 372723 h 488165"/>
              <a:gd name="connsiteX21" fmla="*/ 864057 w 12192000"/>
              <a:gd name="connsiteY21" fmla="*/ 367218 h 488165"/>
              <a:gd name="connsiteX22" fmla="*/ 691093 w 12192000"/>
              <a:gd name="connsiteY22" fmla="*/ 314385 h 488165"/>
              <a:gd name="connsiteX23" fmla="*/ 472345 w 12192000"/>
              <a:gd name="connsiteY23" fmla="*/ 404993 h 488165"/>
              <a:gd name="connsiteX24" fmla="*/ 459601 w 12192000"/>
              <a:gd name="connsiteY24" fmla="*/ 420439 h 488165"/>
              <a:gd name="connsiteX25" fmla="*/ 426235 w 12192000"/>
              <a:gd name="connsiteY25" fmla="*/ 402329 h 488165"/>
              <a:gd name="connsiteX26" fmla="*/ 274451 w 12192000"/>
              <a:gd name="connsiteY26" fmla="*/ 371685 h 488165"/>
              <a:gd name="connsiteX27" fmla="*/ 56429 w 12192000"/>
              <a:gd name="connsiteY27" fmla="*/ 438282 h 488165"/>
              <a:gd name="connsiteX28" fmla="*/ 0 w 12192000"/>
              <a:gd name="connsiteY28" fmla="*/ 484839 h 488165"/>
              <a:gd name="connsiteX29" fmla="*/ 0 w 12192000"/>
              <a:gd name="connsiteY29" fmla="*/ 488165 h 488165"/>
              <a:gd name="connsiteX30" fmla="*/ 12192000 w 12192000"/>
              <a:gd name="connsiteY30" fmla="*/ 488165 h 488165"/>
              <a:gd name="connsiteX31" fmla="*/ 12192000 w 12192000"/>
              <a:gd name="connsiteY31" fmla="*/ 417342 h 488165"/>
              <a:gd name="connsiteX32" fmla="*/ 12183125 w 12192000"/>
              <a:gd name="connsiteY32" fmla="*/ 411358 h 488165"/>
              <a:gd name="connsiteX33" fmla="*/ 12103862 w 12192000"/>
              <a:gd name="connsiteY33" fmla="*/ 395355 h 488165"/>
              <a:gd name="connsiteX34" fmla="*/ 12062823 w 12192000"/>
              <a:gd name="connsiteY34" fmla="*/ 399492 h 488165"/>
              <a:gd name="connsiteX35" fmla="*/ 12032697 w 12192000"/>
              <a:gd name="connsiteY35" fmla="*/ 408844 h 488165"/>
              <a:gd name="connsiteX36" fmla="*/ 12031247 w 12192000"/>
              <a:gd name="connsiteY36" fmla="*/ 401661 h 488165"/>
              <a:gd name="connsiteX37" fmla="*/ 11804447 w 12192000"/>
              <a:gd name="connsiteY37" fmla="*/ 251328 h 488165"/>
              <a:gd name="connsiteX38" fmla="*/ 11666826 w 12192000"/>
              <a:gd name="connsiteY38" fmla="*/ 293365 h 488165"/>
              <a:gd name="connsiteX39" fmla="*/ 11633620 w 12192000"/>
              <a:gd name="connsiteY39" fmla="*/ 320763 h 488165"/>
              <a:gd name="connsiteX40" fmla="*/ 11628501 w 12192000"/>
              <a:gd name="connsiteY40" fmla="*/ 316540 h 488165"/>
              <a:gd name="connsiteX41" fmla="*/ 11439637 w 12192000"/>
              <a:gd name="connsiteY41" fmla="*/ 258850 h 488165"/>
              <a:gd name="connsiteX42" fmla="*/ 11159532 w 12192000"/>
              <a:gd name="connsiteY42" fmla="*/ 407780 h 488165"/>
              <a:gd name="connsiteX43" fmla="*/ 11133249 w 12192000"/>
              <a:gd name="connsiteY43" fmla="*/ 456201 h 488165"/>
              <a:gd name="connsiteX44" fmla="*/ 11130393 w 12192000"/>
              <a:gd name="connsiteY44" fmla="*/ 457575 h 488165"/>
              <a:gd name="connsiteX45" fmla="*/ 11121802 w 12192000"/>
              <a:gd name="connsiteY45" fmla="*/ 464662 h 488165"/>
              <a:gd name="connsiteX46" fmla="*/ 11105739 w 12192000"/>
              <a:gd name="connsiteY46" fmla="*/ 385098 h 488165"/>
              <a:gd name="connsiteX47" fmla="*/ 10878939 w 12192000"/>
              <a:gd name="connsiteY47" fmla="*/ 234765 h 488165"/>
              <a:gd name="connsiteX48" fmla="*/ 10652139 w 12192000"/>
              <a:gd name="connsiteY48" fmla="*/ 385098 h 488165"/>
              <a:gd name="connsiteX49" fmla="*/ 10640286 w 12192000"/>
              <a:gd name="connsiteY49" fmla="*/ 443809 h 488165"/>
              <a:gd name="connsiteX50" fmla="*/ 10632922 w 12192000"/>
              <a:gd name="connsiteY50" fmla="*/ 439812 h 488165"/>
              <a:gd name="connsiteX51" fmla="*/ 10586719 w 12192000"/>
              <a:gd name="connsiteY51" fmla="*/ 425470 h 488165"/>
              <a:gd name="connsiteX52" fmla="*/ 10578669 w 12192000"/>
              <a:gd name="connsiteY52" fmla="*/ 424659 h 488165"/>
              <a:gd name="connsiteX53" fmla="*/ 10540357 w 12192000"/>
              <a:gd name="connsiteY53" fmla="*/ 367834 h 488165"/>
              <a:gd name="connsiteX54" fmla="*/ 10366307 w 12192000"/>
              <a:gd name="connsiteY54" fmla="*/ 295740 h 488165"/>
              <a:gd name="connsiteX55" fmla="*/ 10270498 w 12192000"/>
              <a:gd name="connsiteY55" fmla="*/ 315083 h 488165"/>
              <a:gd name="connsiteX56" fmla="*/ 10267631 w 12192000"/>
              <a:gd name="connsiteY56" fmla="*/ 316639 h 488165"/>
              <a:gd name="connsiteX57" fmla="*/ 10264594 w 12192000"/>
              <a:gd name="connsiteY57" fmla="*/ 301594 h 488165"/>
              <a:gd name="connsiteX58" fmla="*/ 10037792 w 12192000"/>
              <a:gd name="connsiteY58" fmla="*/ 151262 h 488165"/>
              <a:gd name="connsiteX59" fmla="*/ 9941983 w 12192000"/>
              <a:gd name="connsiteY59" fmla="*/ 170605 h 488165"/>
              <a:gd name="connsiteX60" fmla="*/ 9932834 w 12192000"/>
              <a:gd name="connsiteY60" fmla="*/ 175570 h 488165"/>
              <a:gd name="connsiteX61" fmla="*/ 9891633 w 12192000"/>
              <a:gd name="connsiteY61" fmla="*/ 171417 h 488165"/>
              <a:gd name="connsiteX62" fmla="*/ 9578239 w 12192000"/>
              <a:gd name="connsiteY62" fmla="*/ 379147 h 488165"/>
              <a:gd name="connsiteX63" fmla="*/ 9571593 w 12192000"/>
              <a:gd name="connsiteY63" fmla="*/ 412069 h 488165"/>
              <a:gd name="connsiteX64" fmla="*/ 9537676 w 12192000"/>
              <a:gd name="connsiteY64" fmla="*/ 393659 h 488165"/>
              <a:gd name="connsiteX65" fmla="*/ 9438057 w 12192000"/>
              <a:gd name="connsiteY65" fmla="*/ 373547 h 488165"/>
              <a:gd name="connsiteX66" fmla="*/ 9386478 w 12192000"/>
              <a:gd name="connsiteY66" fmla="*/ 378747 h 488165"/>
              <a:gd name="connsiteX67" fmla="*/ 9384764 w 12192000"/>
              <a:gd name="connsiteY67" fmla="*/ 379279 h 488165"/>
              <a:gd name="connsiteX68" fmla="*/ 9356370 w 12192000"/>
              <a:gd name="connsiteY68" fmla="*/ 326966 h 488165"/>
              <a:gd name="connsiteX69" fmla="*/ 9099846 w 12192000"/>
              <a:gd name="connsiteY69" fmla="*/ 190574 h 488165"/>
              <a:gd name="connsiteX70" fmla="*/ 8843324 w 12192000"/>
              <a:gd name="connsiteY70" fmla="*/ 326966 h 488165"/>
              <a:gd name="connsiteX71" fmla="*/ 8837922 w 12192000"/>
              <a:gd name="connsiteY71" fmla="*/ 336919 h 488165"/>
              <a:gd name="connsiteX72" fmla="*/ 8777269 w 12192000"/>
              <a:gd name="connsiteY72" fmla="*/ 286876 h 488165"/>
              <a:gd name="connsiteX73" fmla="*/ 8539902 w 12192000"/>
              <a:gd name="connsiteY73" fmla="*/ 214371 h 488165"/>
              <a:gd name="connsiteX74" fmla="*/ 8302533 w 12192000"/>
              <a:gd name="connsiteY74" fmla="*/ 286876 h 488165"/>
              <a:gd name="connsiteX75" fmla="*/ 8264230 w 12192000"/>
              <a:gd name="connsiteY75" fmla="*/ 318480 h 488165"/>
              <a:gd name="connsiteX76" fmla="*/ 8252614 w 12192000"/>
              <a:gd name="connsiteY76" fmla="*/ 324064 h 488165"/>
              <a:gd name="connsiteX77" fmla="*/ 8234834 w 12192000"/>
              <a:gd name="connsiteY77" fmla="*/ 338734 h 488165"/>
              <a:gd name="connsiteX78" fmla="*/ 8208461 w 12192000"/>
              <a:gd name="connsiteY78" fmla="*/ 290142 h 488165"/>
              <a:gd name="connsiteX79" fmla="*/ 7951941 w 12192000"/>
              <a:gd name="connsiteY79" fmla="*/ 153751 h 488165"/>
              <a:gd name="connsiteX80" fmla="*/ 7713227 w 12192000"/>
              <a:gd name="connsiteY80" fmla="*/ 266327 h 488165"/>
              <a:gd name="connsiteX81" fmla="*/ 7675799 w 12192000"/>
              <a:gd name="connsiteY81" fmla="*/ 328018 h 488165"/>
              <a:gd name="connsiteX82" fmla="*/ 7649999 w 12192000"/>
              <a:gd name="connsiteY82" fmla="*/ 314014 h 488165"/>
              <a:gd name="connsiteX83" fmla="*/ 7641007 w 12192000"/>
              <a:gd name="connsiteY83" fmla="*/ 269483 h 488165"/>
              <a:gd name="connsiteX84" fmla="*/ 7355962 w 12192000"/>
              <a:gd name="connsiteY84" fmla="*/ 80543 h 488165"/>
              <a:gd name="connsiteX85" fmla="*/ 7137215 w 12192000"/>
              <a:gd name="connsiteY85" fmla="*/ 171151 h 488165"/>
              <a:gd name="connsiteX86" fmla="*/ 7117143 w 12192000"/>
              <a:gd name="connsiteY86" fmla="*/ 195477 h 488165"/>
              <a:gd name="connsiteX87" fmla="*/ 7088841 w 12192000"/>
              <a:gd name="connsiteY87" fmla="*/ 161174 h 488165"/>
              <a:gd name="connsiteX88" fmla="*/ 6870093 w 12192000"/>
              <a:gd name="connsiteY88" fmla="*/ 70566 h 488165"/>
              <a:gd name="connsiteX89" fmla="*/ 6697129 w 12192000"/>
              <a:gd name="connsiteY89" fmla="*/ 123399 h 488165"/>
              <a:gd name="connsiteX90" fmla="*/ 6684995 w 12192000"/>
              <a:gd name="connsiteY90" fmla="*/ 133411 h 488165"/>
              <a:gd name="connsiteX91" fmla="*/ 6644023 w 12192000"/>
              <a:gd name="connsiteY91" fmla="*/ 120692 h 488165"/>
              <a:gd name="connsiteX92" fmla="*/ 6557873 w 12192000"/>
              <a:gd name="connsiteY92" fmla="*/ 112008 h 488165"/>
              <a:gd name="connsiteX93" fmla="*/ 6354116 w 12192000"/>
              <a:gd name="connsiteY93" fmla="*/ 163601 h 488165"/>
              <a:gd name="connsiteX94" fmla="*/ 6273160 w 12192000"/>
              <a:gd name="connsiteY94" fmla="*/ 221132 h 488165"/>
              <a:gd name="connsiteX95" fmla="*/ 6272783 w 12192000"/>
              <a:gd name="connsiteY95" fmla="*/ 221015 h 488165"/>
              <a:gd name="connsiteX96" fmla="*/ 6210437 w 12192000"/>
              <a:gd name="connsiteY96" fmla="*/ 214730 h 488165"/>
              <a:gd name="connsiteX97" fmla="*/ 6162864 w 12192000"/>
              <a:gd name="connsiteY97" fmla="*/ 219525 h 488165"/>
              <a:gd name="connsiteX98" fmla="*/ 6161180 w 12192000"/>
              <a:gd name="connsiteY98" fmla="*/ 211185 h 488165"/>
              <a:gd name="connsiteX99" fmla="*/ 5876135 w 12192000"/>
              <a:gd name="connsiteY99" fmla="*/ 22245 h 488165"/>
              <a:gd name="connsiteX100" fmla="*/ 5591090 w 12192000"/>
              <a:gd name="connsiteY100" fmla="*/ 211185 h 488165"/>
              <a:gd name="connsiteX101" fmla="*/ 5577004 w 12192000"/>
              <a:gd name="connsiteY101" fmla="*/ 280957 h 488165"/>
              <a:gd name="connsiteX102" fmla="*/ 5576535 w 12192000"/>
              <a:gd name="connsiteY102" fmla="*/ 280094 h 488165"/>
              <a:gd name="connsiteX103" fmla="*/ 5320012 w 12192000"/>
              <a:gd name="connsiteY103" fmla="*/ 143703 h 488165"/>
              <a:gd name="connsiteX104" fmla="*/ 5199597 w 12192000"/>
              <a:gd name="connsiteY104" fmla="*/ 168013 h 488165"/>
              <a:gd name="connsiteX105" fmla="*/ 5171310 w 12192000"/>
              <a:gd name="connsiteY105" fmla="*/ 183367 h 488165"/>
              <a:gd name="connsiteX106" fmla="*/ 5170430 w 12192000"/>
              <a:gd name="connsiteY106" fmla="*/ 181745 h 488165"/>
              <a:gd name="connsiteX107" fmla="*/ 4913907 w 12192000"/>
              <a:gd name="connsiteY107" fmla="*/ 45354 h 488165"/>
              <a:gd name="connsiteX108" fmla="*/ 4675193 w 12192000"/>
              <a:gd name="connsiteY108" fmla="*/ 157930 h 488165"/>
              <a:gd name="connsiteX109" fmla="*/ 4646008 w 12192000"/>
              <a:gd name="connsiteY109" fmla="*/ 206033 h 488165"/>
              <a:gd name="connsiteX110" fmla="*/ 4619097 w 12192000"/>
              <a:gd name="connsiteY110" fmla="*/ 173417 h 488165"/>
              <a:gd name="connsiteX111" fmla="*/ 4400349 w 12192000"/>
              <a:gd name="connsiteY111" fmla="*/ 82809 h 488165"/>
              <a:gd name="connsiteX112" fmla="*/ 4143826 w 12192000"/>
              <a:gd name="connsiteY112" fmla="*/ 219200 h 488165"/>
              <a:gd name="connsiteX113" fmla="*/ 4136836 w 12192000"/>
              <a:gd name="connsiteY113" fmla="*/ 232080 h 488165"/>
              <a:gd name="connsiteX114" fmla="*/ 4117121 w 12192000"/>
              <a:gd name="connsiteY114" fmla="*/ 221379 h 488165"/>
              <a:gd name="connsiteX115" fmla="*/ 3976611 w 12192000"/>
              <a:gd name="connsiteY115" fmla="*/ 193012 h 488165"/>
              <a:gd name="connsiteX116" fmla="*/ 3721359 w 12192000"/>
              <a:gd name="connsiteY116" fmla="*/ 298740 h 488165"/>
              <a:gd name="connsiteX117" fmla="*/ 3705197 w 12192000"/>
              <a:gd name="connsiteY117" fmla="*/ 318329 h 488165"/>
              <a:gd name="connsiteX118" fmla="*/ 3683571 w 12192000"/>
              <a:gd name="connsiteY118" fmla="*/ 292119 h 488165"/>
              <a:gd name="connsiteX119" fmla="*/ 3425576 w 12192000"/>
              <a:gd name="connsiteY119" fmla="*/ 185254 h 488165"/>
              <a:gd name="connsiteX120" fmla="*/ 3167581 w 12192000"/>
              <a:gd name="connsiteY120" fmla="*/ 292119 h 488165"/>
              <a:gd name="connsiteX121" fmla="*/ 3135507 w 12192000"/>
              <a:gd name="connsiteY121" fmla="*/ 330993 h 488165"/>
              <a:gd name="connsiteX122" fmla="*/ 3106582 w 12192000"/>
              <a:gd name="connsiteY122" fmla="*/ 322014 h 488165"/>
              <a:gd name="connsiteX123" fmla="*/ 3044236 w 12192000"/>
              <a:gd name="connsiteY123" fmla="*/ 315729 h 488165"/>
              <a:gd name="connsiteX124" fmla="*/ 3005060 w 12192000"/>
              <a:gd name="connsiteY124" fmla="*/ 319679 h 488165"/>
              <a:gd name="connsiteX125" fmla="*/ 3007144 w 12192000"/>
              <a:gd name="connsiteY125" fmla="*/ 309355 h 488165"/>
              <a:gd name="connsiteX126" fmla="*/ 2697788 w 12192000"/>
              <a:gd name="connsiteY126" fmla="*/ 0 h 48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2192000" h="488165">
                <a:moveTo>
                  <a:pt x="2697788" y="0"/>
                </a:moveTo>
                <a:cubicBezTo>
                  <a:pt x="2569648" y="0"/>
                  <a:pt x="2459705" y="77908"/>
                  <a:pt x="2412743" y="188940"/>
                </a:cubicBezTo>
                <a:lnTo>
                  <a:pt x="2410667" y="199221"/>
                </a:lnTo>
                <a:lnTo>
                  <a:pt x="2404214" y="193897"/>
                </a:lnTo>
                <a:cubicBezTo>
                  <a:pt x="2354841" y="160541"/>
                  <a:pt x="2295320" y="141064"/>
                  <a:pt x="2231250" y="141064"/>
                </a:cubicBezTo>
                <a:cubicBezTo>
                  <a:pt x="2188537" y="141064"/>
                  <a:pt x="2147845" y="149720"/>
                  <a:pt x="2110835" y="165374"/>
                </a:cubicBezTo>
                <a:lnTo>
                  <a:pt x="2096679" y="173058"/>
                </a:lnTo>
                <a:lnTo>
                  <a:pt x="2063894" y="133322"/>
                </a:lnTo>
                <a:cubicBezTo>
                  <a:pt x="2007912" y="77340"/>
                  <a:pt x="1930572" y="42714"/>
                  <a:pt x="1845146" y="42714"/>
                </a:cubicBezTo>
                <a:cubicBezTo>
                  <a:pt x="1738363" y="42714"/>
                  <a:pt x="1644216" y="96816"/>
                  <a:pt x="1588623" y="179105"/>
                </a:cubicBezTo>
                <a:lnTo>
                  <a:pt x="1579781" y="195395"/>
                </a:lnTo>
                <a:lnTo>
                  <a:pt x="1519900" y="201432"/>
                </a:lnTo>
                <a:cubicBezTo>
                  <a:pt x="1449416" y="215855"/>
                  <a:pt x="1387663" y="254248"/>
                  <a:pt x="1343532" y="307723"/>
                </a:cubicBezTo>
                <a:lnTo>
                  <a:pt x="1341283" y="311643"/>
                </a:lnTo>
                <a:lnTo>
                  <a:pt x="1311629" y="295547"/>
                </a:lnTo>
                <a:cubicBezTo>
                  <a:pt x="1274619" y="279893"/>
                  <a:pt x="1233927" y="271237"/>
                  <a:pt x="1191214" y="271237"/>
                </a:cubicBezTo>
                <a:cubicBezTo>
                  <a:pt x="1137822" y="271237"/>
                  <a:pt x="1087590" y="284762"/>
                  <a:pt x="1043756" y="308574"/>
                </a:cubicBezTo>
                <a:lnTo>
                  <a:pt x="1010986" y="331863"/>
                </a:lnTo>
                <a:lnTo>
                  <a:pt x="966813" y="336316"/>
                </a:lnTo>
                <a:cubicBezTo>
                  <a:pt x="943314" y="341125"/>
                  <a:pt x="920647" y="348217"/>
                  <a:pt x="899053" y="357350"/>
                </a:cubicBezTo>
                <a:lnTo>
                  <a:pt x="870729" y="372723"/>
                </a:lnTo>
                <a:lnTo>
                  <a:pt x="864057" y="367218"/>
                </a:lnTo>
                <a:cubicBezTo>
                  <a:pt x="814683" y="333862"/>
                  <a:pt x="755162" y="314385"/>
                  <a:pt x="691093" y="314385"/>
                </a:cubicBezTo>
                <a:cubicBezTo>
                  <a:pt x="605667" y="314385"/>
                  <a:pt x="528328" y="349011"/>
                  <a:pt x="472345" y="404993"/>
                </a:cubicBezTo>
                <a:lnTo>
                  <a:pt x="459601" y="420439"/>
                </a:lnTo>
                <a:lnTo>
                  <a:pt x="426235" y="402329"/>
                </a:lnTo>
                <a:cubicBezTo>
                  <a:pt x="379583" y="382597"/>
                  <a:pt x="328291" y="371685"/>
                  <a:pt x="274451" y="371685"/>
                </a:cubicBezTo>
                <a:cubicBezTo>
                  <a:pt x="193690" y="371685"/>
                  <a:pt x="118664" y="396236"/>
                  <a:pt x="56429" y="438282"/>
                </a:cubicBezTo>
                <a:lnTo>
                  <a:pt x="0" y="484839"/>
                </a:lnTo>
                <a:lnTo>
                  <a:pt x="0" y="488165"/>
                </a:lnTo>
                <a:lnTo>
                  <a:pt x="12192000" y="488165"/>
                </a:lnTo>
                <a:lnTo>
                  <a:pt x="12192000" y="417342"/>
                </a:lnTo>
                <a:lnTo>
                  <a:pt x="12183125" y="411358"/>
                </a:lnTo>
                <a:cubicBezTo>
                  <a:pt x="12158762" y="401054"/>
                  <a:pt x="12131977" y="395355"/>
                  <a:pt x="12103862" y="395355"/>
                </a:cubicBezTo>
                <a:cubicBezTo>
                  <a:pt x="12089804" y="395355"/>
                  <a:pt x="12076079" y="396780"/>
                  <a:pt x="12062823" y="399492"/>
                </a:cubicBezTo>
                <a:lnTo>
                  <a:pt x="12032697" y="408844"/>
                </a:lnTo>
                <a:lnTo>
                  <a:pt x="12031247" y="401661"/>
                </a:lnTo>
                <a:cubicBezTo>
                  <a:pt x="11993880" y="313316"/>
                  <a:pt x="11906403" y="251328"/>
                  <a:pt x="11804447" y="251328"/>
                </a:cubicBezTo>
                <a:cubicBezTo>
                  <a:pt x="11753469" y="251328"/>
                  <a:pt x="11706111" y="266825"/>
                  <a:pt x="11666826" y="293365"/>
                </a:cubicBezTo>
                <a:lnTo>
                  <a:pt x="11633620" y="320763"/>
                </a:lnTo>
                <a:lnTo>
                  <a:pt x="11628501" y="316540"/>
                </a:lnTo>
                <a:cubicBezTo>
                  <a:pt x="11574588" y="280117"/>
                  <a:pt x="11509596" y="258850"/>
                  <a:pt x="11439637" y="258850"/>
                </a:cubicBezTo>
                <a:cubicBezTo>
                  <a:pt x="11323037" y="258850"/>
                  <a:pt x="11220236" y="317926"/>
                  <a:pt x="11159532" y="407780"/>
                </a:cubicBezTo>
                <a:lnTo>
                  <a:pt x="11133249" y="456201"/>
                </a:lnTo>
                <a:lnTo>
                  <a:pt x="11130393" y="457575"/>
                </a:lnTo>
                <a:lnTo>
                  <a:pt x="11121802" y="464662"/>
                </a:lnTo>
                <a:lnTo>
                  <a:pt x="11105739" y="385098"/>
                </a:lnTo>
                <a:cubicBezTo>
                  <a:pt x="11068372" y="296753"/>
                  <a:pt x="10980895" y="234765"/>
                  <a:pt x="10878939" y="234765"/>
                </a:cubicBezTo>
                <a:cubicBezTo>
                  <a:pt x="10776983" y="234765"/>
                  <a:pt x="10689506" y="296753"/>
                  <a:pt x="10652139" y="385098"/>
                </a:cubicBezTo>
                <a:lnTo>
                  <a:pt x="10640286" y="443809"/>
                </a:lnTo>
                <a:lnTo>
                  <a:pt x="10632922" y="439812"/>
                </a:lnTo>
                <a:cubicBezTo>
                  <a:pt x="10618198" y="433585"/>
                  <a:pt x="10602742" y="428749"/>
                  <a:pt x="10586719" y="425470"/>
                </a:cubicBezTo>
                <a:lnTo>
                  <a:pt x="10578669" y="424659"/>
                </a:lnTo>
                <a:lnTo>
                  <a:pt x="10540357" y="367834"/>
                </a:lnTo>
                <a:cubicBezTo>
                  <a:pt x="10495814" y="323291"/>
                  <a:pt x="10434278" y="295740"/>
                  <a:pt x="10366307" y="295740"/>
                </a:cubicBezTo>
                <a:cubicBezTo>
                  <a:pt x="10332323" y="295740"/>
                  <a:pt x="10299946" y="302627"/>
                  <a:pt x="10270498" y="315083"/>
                </a:cubicBezTo>
                <a:lnTo>
                  <a:pt x="10267631" y="316639"/>
                </a:lnTo>
                <a:lnTo>
                  <a:pt x="10264594" y="301594"/>
                </a:lnTo>
                <a:cubicBezTo>
                  <a:pt x="10227227" y="213250"/>
                  <a:pt x="10139749" y="151262"/>
                  <a:pt x="10037792" y="151262"/>
                </a:cubicBezTo>
                <a:cubicBezTo>
                  <a:pt x="10003807" y="151262"/>
                  <a:pt x="9971430" y="158149"/>
                  <a:pt x="9941983" y="170605"/>
                </a:cubicBezTo>
                <a:lnTo>
                  <a:pt x="9932834" y="175570"/>
                </a:lnTo>
                <a:lnTo>
                  <a:pt x="9891633" y="171417"/>
                </a:lnTo>
                <a:cubicBezTo>
                  <a:pt x="9750750" y="171417"/>
                  <a:pt x="9629872" y="257073"/>
                  <a:pt x="9578239" y="379147"/>
                </a:cubicBezTo>
                <a:lnTo>
                  <a:pt x="9571593" y="412069"/>
                </a:lnTo>
                <a:lnTo>
                  <a:pt x="9537676" y="393659"/>
                </a:lnTo>
                <a:cubicBezTo>
                  <a:pt x="9507058" y="380709"/>
                  <a:pt x="9473393" y="373547"/>
                  <a:pt x="9438057" y="373547"/>
                </a:cubicBezTo>
                <a:cubicBezTo>
                  <a:pt x="9420388" y="373547"/>
                  <a:pt x="9403139" y="375338"/>
                  <a:pt x="9386478" y="378747"/>
                </a:cubicBezTo>
                <a:lnTo>
                  <a:pt x="9384764" y="379279"/>
                </a:lnTo>
                <a:lnTo>
                  <a:pt x="9356370" y="326966"/>
                </a:lnTo>
                <a:cubicBezTo>
                  <a:pt x="9300776" y="244677"/>
                  <a:pt x="9206629" y="190574"/>
                  <a:pt x="9099846" y="190574"/>
                </a:cubicBezTo>
                <a:cubicBezTo>
                  <a:pt x="8993063" y="190574"/>
                  <a:pt x="8898917" y="244677"/>
                  <a:pt x="8843324" y="326966"/>
                </a:cubicBezTo>
                <a:lnTo>
                  <a:pt x="8837922" y="336919"/>
                </a:lnTo>
                <a:lnTo>
                  <a:pt x="8777269" y="286876"/>
                </a:lnTo>
                <a:cubicBezTo>
                  <a:pt x="8709511" y="241100"/>
                  <a:pt x="8627828" y="214371"/>
                  <a:pt x="8539902" y="214371"/>
                </a:cubicBezTo>
                <a:cubicBezTo>
                  <a:pt x="8451975" y="214371"/>
                  <a:pt x="8370292" y="241100"/>
                  <a:pt x="8302533" y="286876"/>
                </a:cubicBezTo>
                <a:lnTo>
                  <a:pt x="8264230" y="318480"/>
                </a:lnTo>
                <a:lnTo>
                  <a:pt x="8252614" y="324064"/>
                </a:lnTo>
                <a:lnTo>
                  <a:pt x="8234834" y="338734"/>
                </a:lnTo>
                <a:lnTo>
                  <a:pt x="8208461" y="290142"/>
                </a:lnTo>
                <a:cubicBezTo>
                  <a:pt x="8152866" y="207854"/>
                  <a:pt x="8058721" y="153751"/>
                  <a:pt x="7951941" y="153751"/>
                </a:cubicBezTo>
                <a:cubicBezTo>
                  <a:pt x="7855835" y="153751"/>
                  <a:pt x="7769968" y="197574"/>
                  <a:pt x="7713227" y="266327"/>
                </a:cubicBezTo>
                <a:lnTo>
                  <a:pt x="7675799" y="328018"/>
                </a:lnTo>
                <a:lnTo>
                  <a:pt x="7649999" y="314014"/>
                </a:lnTo>
                <a:lnTo>
                  <a:pt x="7641007" y="269483"/>
                </a:lnTo>
                <a:cubicBezTo>
                  <a:pt x="7594044" y="158451"/>
                  <a:pt x="7484103" y="80543"/>
                  <a:pt x="7355962" y="80543"/>
                </a:cubicBezTo>
                <a:cubicBezTo>
                  <a:pt x="7270537" y="80543"/>
                  <a:pt x="7193198" y="115169"/>
                  <a:pt x="7137215" y="171151"/>
                </a:cubicBezTo>
                <a:lnTo>
                  <a:pt x="7117143" y="195477"/>
                </a:lnTo>
                <a:lnTo>
                  <a:pt x="7088841" y="161174"/>
                </a:lnTo>
                <a:cubicBezTo>
                  <a:pt x="7032857" y="105192"/>
                  <a:pt x="6955521" y="70566"/>
                  <a:pt x="6870093" y="70566"/>
                </a:cubicBezTo>
                <a:cubicBezTo>
                  <a:pt x="6806023" y="70566"/>
                  <a:pt x="6746503" y="90043"/>
                  <a:pt x="6697129" y="123399"/>
                </a:cubicBezTo>
                <a:lnTo>
                  <a:pt x="6684995" y="133411"/>
                </a:lnTo>
                <a:lnTo>
                  <a:pt x="6644023" y="120692"/>
                </a:lnTo>
                <a:cubicBezTo>
                  <a:pt x="6616195" y="114998"/>
                  <a:pt x="6587383" y="112008"/>
                  <a:pt x="6557873" y="112008"/>
                </a:cubicBezTo>
                <a:cubicBezTo>
                  <a:pt x="6484097" y="112008"/>
                  <a:pt x="6414685" y="130698"/>
                  <a:pt x="6354116" y="163601"/>
                </a:cubicBezTo>
                <a:lnTo>
                  <a:pt x="6273160" y="221132"/>
                </a:lnTo>
                <a:lnTo>
                  <a:pt x="6272783" y="221015"/>
                </a:lnTo>
                <a:cubicBezTo>
                  <a:pt x="6252645" y="216894"/>
                  <a:pt x="6231794" y="214730"/>
                  <a:pt x="6210437" y="214730"/>
                </a:cubicBezTo>
                <a:lnTo>
                  <a:pt x="6162864" y="219525"/>
                </a:lnTo>
                <a:lnTo>
                  <a:pt x="6161180" y="211185"/>
                </a:lnTo>
                <a:cubicBezTo>
                  <a:pt x="6114217" y="100153"/>
                  <a:pt x="6004275" y="22245"/>
                  <a:pt x="5876135" y="22245"/>
                </a:cubicBezTo>
                <a:cubicBezTo>
                  <a:pt x="5747995" y="22245"/>
                  <a:pt x="5638053" y="100153"/>
                  <a:pt x="5591090" y="211185"/>
                </a:cubicBezTo>
                <a:lnTo>
                  <a:pt x="5577004" y="280957"/>
                </a:lnTo>
                <a:lnTo>
                  <a:pt x="5576535" y="280094"/>
                </a:lnTo>
                <a:cubicBezTo>
                  <a:pt x="5520942" y="197805"/>
                  <a:pt x="5426795" y="143703"/>
                  <a:pt x="5320012" y="143703"/>
                </a:cubicBezTo>
                <a:cubicBezTo>
                  <a:pt x="5277299" y="143703"/>
                  <a:pt x="5236608" y="152359"/>
                  <a:pt x="5199597" y="168013"/>
                </a:cubicBezTo>
                <a:lnTo>
                  <a:pt x="5171310" y="183367"/>
                </a:lnTo>
                <a:lnTo>
                  <a:pt x="5170430" y="181745"/>
                </a:lnTo>
                <a:cubicBezTo>
                  <a:pt x="5114837" y="99456"/>
                  <a:pt x="5020690" y="45354"/>
                  <a:pt x="4913907" y="45354"/>
                </a:cubicBezTo>
                <a:cubicBezTo>
                  <a:pt x="4817802" y="45354"/>
                  <a:pt x="4731933" y="89177"/>
                  <a:pt x="4675193" y="157930"/>
                </a:cubicBezTo>
                <a:lnTo>
                  <a:pt x="4646008" y="206033"/>
                </a:lnTo>
                <a:lnTo>
                  <a:pt x="4619097" y="173417"/>
                </a:lnTo>
                <a:cubicBezTo>
                  <a:pt x="4563115" y="117435"/>
                  <a:pt x="4485776" y="82809"/>
                  <a:pt x="4400349" y="82809"/>
                </a:cubicBezTo>
                <a:cubicBezTo>
                  <a:pt x="4293566" y="82809"/>
                  <a:pt x="4199420" y="136912"/>
                  <a:pt x="4143826" y="219200"/>
                </a:cubicBezTo>
                <a:lnTo>
                  <a:pt x="4136836" y="232080"/>
                </a:lnTo>
                <a:lnTo>
                  <a:pt x="4117121" y="221379"/>
                </a:lnTo>
                <a:cubicBezTo>
                  <a:pt x="4073934" y="203113"/>
                  <a:pt x="4026452" y="193012"/>
                  <a:pt x="3976611" y="193012"/>
                </a:cubicBezTo>
                <a:cubicBezTo>
                  <a:pt x="3876929" y="193012"/>
                  <a:pt x="3786684" y="233416"/>
                  <a:pt x="3721359" y="298740"/>
                </a:cubicBezTo>
                <a:lnTo>
                  <a:pt x="3705197" y="318329"/>
                </a:lnTo>
                <a:lnTo>
                  <a:pt x="3683571" y="292119"/>
                </a:lnTo>
                <a:cubicBezTo>
                  <a:pt x="3617545" y="226092"/>
                  <a:pt x="3526330" y="185254"/>
                  <a:pt x="3425576" y="185254"/>
                </a:cubicBezTo>
                <a:cubicBezTo>
                  <a:pt x="3324823" y="185254"/>
                  <a:pt x="3233608" y="226092"/>
                  <a:pt x="3167581" y="292119"/>
                </a:cubicBezTo>
                <a:lnTo>
                  <a:pt x="3135507" y="330993"/>
                </a:lnTo>
                <a:lnTo>
                  <a:pt x="3106582" y="322014"/>
                </a:lnTo>
                <a:cubicBezTo>
                  <a:pt x="3086444" y="317893"/>
                  <a:pt x="3065593" y="315729"/>
                  <a:pt x="3044236" y="315729"/>
                </a:cubicBezTo>
                <a:lnTo>
                  <a:pt x="3005060" y="319679"/>
                </a:lnTo>
                <a:lnTo>
                  <a:pt x="3007144" y="309355"/>
                </a:lnTo>
                <a:cubicBezTo>
                  <a:pt x="3007144" y="138503"/>
                  <a:pt x="2868641" y="0"/>
                  <a:pt x="269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6128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20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gradFill>
          <a:gsLst>
            <a:gs pos="0">
              <a:schemeClr val="accent2">
                <a:lumMod val="90000"/>
                <a:lumOff val="10000"/>
              </a:schemeClr>
            </a:gs>
            <a:gs pos="50000">
              <a:schemeClr val="accent2">
                <a:lumMod val="40000"/>
                <a:lumOff val="60000"/>
              </a:schemeClr>
            </a:gs>
            <a:gs pos="25000">
              <a:srgbClr val="84CFD2">
                <a:lumMod val="60000"/>
                <a:lumOff val="40000"/>
              </a:srgbClr>
            </a:gs>
            <a:gs pos="75000">
              <a:schemeClr val="accent2">
                <a:lumMod val="60000"/>
                <a:lumOff val="40000"/>
              </a:schemeClr>
            </a:gs>
            <a:gs pos="100000">
              <a:schemeClr val="accent2">
                <a:lumMod val="90000"/>
                <a:lumOff val="1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9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accent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2C882D6-F42B-420F-B28D-BA2BD09E51CA}"/>
              </a:ext>
            </a:extLst>
          </p:cNvPr>
          <p:cNvSpPr/>
          <p:nvPr userDrawn="1"/>
        </p:nvSpPr>
        <p:spPr>
          <a:xfrm>
            <a:off x="0" y="6147537"/>
            <a:ext cx="12192000" cy="722424"/>
          </a:xfrm>
          <a:custGeom>
            <a:avLst/>
            <a:gdLst>
              <a:gd name="connsiteX0" fmla="*/ 9381227 w 12192000"/>
              <a:gd name="connsiteY0" fmla="*/ 0 h 722424"/>
              <a:gd name="connsiteX1" fmla="*/ 9628588 w 12192000"/>
              <a:gd name="connsiteY1" fmla="*/ 97110 h 722424"/>
              <a:gd name="connsiteX2" fmla="*/ 9664383 w 12192000"/>
              <a:gd name="connsiteY2" fmla="*/ 138229 h 722424"/>
              <a:gd name="connsiteX3" fmla="*/ 9747177 w 12192000"/>
              <a:gd name="connsiteY3" fmla="*/ 128344 h 722424"/>
              <a:gd name="connsiteX4" fmla="*/ 9967039 w 12192000"/>
              <a:gd name="connsiteY4" fmla="*/ 191996 h 722424"/>
              <a:gd name="connsiteX5" fmla="*/ 10010266 w 12192000"/>
              <a:gd name="connsiteY5" fmla="*/ 225799 h 722424"/>
              <a:gd name="connsiteX6" fmla="*/ 10023948 w 12192000"/>
              <a:gd name="connsiteY6" fmla="*/ 210081 h 722424"/>
              <a:gd name="connsiteX7" fmla="*/ 10302008 w 12192000"/>
              <a:gd name="connsiteY7" fmla="*/ 100919 h 722424"/>
              <a:gd name="connsiteX8" fmla="*/ 10664342 w 12192000"/>
              <a:gd name="connsiteY8" fmla="*/ 328549 h 722424"/>
              <a:gd name="connsiteX9" fmla="*/ 10665904 w 12192000"/>
              <a:gd name="connsiteY9" fmla="*/ 335885 h 722424"/>
              <a:gd name="connsiteX10" fmla="*/ 10694098 w 12192000"/>
              <a:gd name="connsiteY10" fmla="*/ 321381 h 722424"/>
              <a:gd name="connsiteX11" fmla="*/ 10847163 w 12192000"/>
              <a:gd name="connsiteY11" fmla="*/ 292092 h 722424"/>
              <a:gd name="connsiteX12" fmla="*/ 11067025 w 12192000"/>
              <a:gd name="connsiteY12" fmla="*/ 355744 h 722424"/>
              <a:gd name="connsiteX13" fmla="*/ 11092379 w 12192000"/>
              <a:gd name="connsiteY13" fmla="*/ 375571 h 722424"/>
              <a:gd name="connsiteX14" fmla="*/ 11145253 w 12192000"/>
              <a:gd name="connsiteY14" fmla="*/ 334223 h 722424"/>
              <a:gd name="connsiteX15" fmla="*/ 11365115 w 12192000"/>
              <a:gd name="connsiteY15" fmla="*/ 270571 h 722424"/>
              <a:gd name="connsiteX16" fmla="*/ 11727448 w 12192000"/>
              <a:gd name="connsiteY16" fmla="*/ 498202 h 722424"/>
              <a:gd name="connsiteX17" fmla="*/ 11731256 w 12192000"/>
              <a:gd name="connsiteY17" fmla="*/ 516075 h 722424"/>
              <a:gd name="connsiteX18" fmla="*/ 11787810 w 12192000"/>
              <a:gd name="connsiteY18" fmla="*/ 510671 h 722424"/>
              <a:gd name="connsiteX19" fmla="*/ 11790458 w 12192000"/>
              <a:gd name="connsiteY19" fmla="*/ 498238 h 722424"/>
              <a:gd name="connsiteX20" fmla="*/ 12000600 w 12192000"/>
              <a:gd name="connsiteY20" fmla="*/ 366220 h 722424"/>
              <a:gd name="connsiteX21" fmla="*/ 12161866 w 12192000"/>
              <a:gd name="connsiteY21" fmla="*/ 429531 h 722424"/>
              <a:gd name="connsiteX22" fmla="*/ 12192000 w 12192000"/>
              <a:gd name="connsiteY22" fmla="*/ 471892 h 722424"/>
              <a:gd name="connsiteX23" fmla="*/ 12192000 w 12192000"/>
              <a:gd name="connsiteY23" fmla="*/ 692861 h 722424"/>
              <a:gd name="connsiteX24" fmla="*/ 12170970 w 12192000"/>
              <a:gd name="connsiteY24" fmla="*/ 722424 h 722424"/>
              <a:gd name="connsiteX25" fmla="*/ 7083124 w 12192000"/>
              <a:gd name="connsiteY25" fmla="*/ 722424 h 722424"/>
              <a:gd name="connsiteX26" fmla="*/ 7064687 w 12192000"/>
              <a:gd name="connsiteY26" fmla="*/ 635873 h 722424"/>
              <a:gd name="connsiteX27" fmla="*/ 7070633 w 12192000"/>
              <a:gd name="connsiteY27" fmla="*/ 607957 h 722424"/>
              <a:gd name="connsiteX28" fmla="*/ 7048484 w 12192000"/>
              <a:gd name="connsiteY28" fmla="*/ 646633 h 722424"/>
              <a:gd name="connsiteX29" fmla="*/ 6986810 w 12192000"/>
              <a:gd name="connsiteY29" fmla="*/ 714133 h 722424"/>
              <a:gd name="connsiteX30" fmla="*/ 6974500 w 12192000"/>
              <a:gd name="connsiteY30" fmla="*/ 722424 h 722424"/>
              <a:gd name="connsiteX31" fmla="*/ 6473658 w 12192000"/>
              <a:gd name="connsiteY31" fmla="*/ 722424 h 722424"/>
              <a:gd name="connsiteX32" fmla="*/ 6452315 w 12192000"/>
              <a:gd name="connsiteY32" fmla="*/ 704044 h 722424"/>
              <a:gd name="connsiteX33" fmla="*/ 6456230 w 12192000"/>
              <a:gd name="connsiteY33" fmla="*/ 722424 h 722424"/>
              <a:gd name="connsiteX34" fmla="*/ 12828 w 12192000"/>
              <a:gd name="connsiteY34" fmla="*/ 722424 h 722424"/>
              <a:gd name="connsiteX35" fmla="*/ 0 w 12192000"/>
              <a:gd name="connsiteY35" fmla="*/ 665416 h 722424"/>
              <a:gd name="connsiteX36" fmla="*/ 415407 w 12192000"/>
              <a:gd name="connsiteY36" fmla="*/ 292713 h 722424"/>
              <a:gd name="connsiteX37" fmla="*/ 647665 w 12192000"/>
              <a:gd name="connsiteY37" fmla="*/ 356365 h 722424"/>
              <a:gd name="connsiteX38" fmla="*/ 695234 w 12192000"/>
              <a:gd name="connsiteY38" fmla="*/ 391579 h 722424"/>
              <a:gd name="connsiteX39" fmla="*/ 748462 w 12192000"/>
              <a:gd name="connsiteY39" fmla="*/ 376754 h 722424"/>
              <a:gd name="connsiteX40" fmla="*/ 832181 w 12192000"/>
              <a:gd name="connsiteY40" fmla="*/ 369182 h 722424"/>
              <a:gd name="connsiteX41" fmla="*/ 993876 w 12192000"/>
              <a:gd name="connsiteY41" fmla="*/ 398471 h 722424"/>
              <a:gd name="connsiteX42" fmla="*/ 1026724 w 12192000"/>
              <a:gd name="connsiteY42" fmla="*/ 414467 h 722424"/>
              <a:gd name="connsiteX43" fmla="*/ 1041388 w 12192000"/>
              <a:gd name="connsiteY43" fmla="*/ 390229 h 722424"/>
              <a:gd name="connsiteX44" fmla="*/ 1385850 w 12192000"/>
              <a:gd name="connsiteY44" fmla="*/ 225907 h 722424"/>
              <a:gd name="connsiteX45" fmla="*/ 1618108 w 12192000"/>
              <a:gd name="connsiteY45" fmla="*/ 289559 h 722424"/>
              <a:gd name="connsiteX46" fmla="*/ 1650849 w 12192000"/>
              <a:gd name="connsiteY46" fmla="*/ 313796 h 722424"/>
              <a:gd name="connsiteX47" fmla="*/ 1658951 w 12192000"/>
              <a:gd name="connsiteY47" fmla="*/ 304985 h 722424"/>
              <a:gd name="connsiteX48" fmla="*/ 1952689 w 12192000"/>
              <a:gd name="connsiteY48" fmla="*/ 195823 h 722424"/>
              <a:gd name="connsiteX49" fmla="*/ 2246426 w 12192000"/>
              <a:gd name="connsiteY49" fmla="*/ 304985 h 722424"/>
              <a:gd name="connsiteX50" fmla="*/ 2256145 w 12192000"/>
              <a:gd name="connsiteY50" fmla="*/ 315554 h 722424"/>
              <a:gd name="connsiteX51" fmla="*/ 2261919 w 12192000"/>
              <a:gd name="connsiteY51" fmla="*/ 306011 h 722424"/>
              <a:gd name="connsiteX52" fmla="*/ 2606381 w 12192000"/>
              <a:gd name="connsiteY52" fmla="*/ 141690 h 722424"/>
              <a:gd name="connsiteX53" fmla="*/ 2838640 w 12192000"/>
              <a:gd name="connsiteY53" fmla="*/ 205342 h 722424"/>
              <a:gd name="connsiteX54" fmla="*/ 2855722 w 12192000"/>
              <a:gd name="connsiteY54" fmla="*/ 217987 h 722424"/>
              <a:gd name="connsiteX55" fmla="*/ 2893007 w 12192000"/>
              <a:gd name="connsiteY55" fmla="*/ 199830 h 722424"/>
              <a:gd name="connsiteX56" fmla="*/ 3054703 w 12192000"/>
              <a:gd name="connsiteY56" fmla="*/ 170541 h 722424"/>
              <a:gd name="connsiteX57" fmla="*/ 3348440 w 12192000"/>
              <a:gd name="connsiteY57" fmla="*/ 279703 h 722424"/>
              <a:gd name="connsiteX58" fmla="*/ 3385274 w 12192000"/>
              <a:gd name="connsiteY58" fmla="*/ 319757 h 722424"/>
              <a:gd name="connsiteX59" fmla="*/ 3422856 w 12192000"/>
              <a:gd name="connsiteY59" fmla="*/ 288067 h 722424"/>
              <a:gd name="connsiteX60" fmla="*/ 3655114 w 12192000"/>
              <a:gd name="connsiteY60" fmla="*/ 215562 h 722424"/>
              <a:gd name="connsiteX61" fmla="*/ 3738834 w 12192000"/>
              <a:gd name="connsiteY61" fmla="*/ 224187 h 722424"/>
              <a:gd name="connsiteX62" fmla="*/ 3752633 w 12192000"/>
              <a:gd name="connsiteY62" fmla="*/ 228564 h 722424"/>
              <a:gd name="connsiteX63" fmla="*/ 3761041 w 12192000"/>
              <a:gd name="connsiteY63" fmla="*/ 219422 h 722424"/>
              <a:gd name="connsiteX64" fmla="*/ 4054775 w 12192000"/>
              <a:gd name="connsiteY64" fmla="*/ 110260 h 722424"/>
              <a:gd name="connsiteX65" fmla="*/ 4287034 w 12192000"/>
              <a:gd name="connsiteY65" fmla="*/ 173912 h 722424"/>
              <a:gd name="connsiteX66" fmla="*/ 4341837 w 12192000"/>
              <a:gd name="connsiteY66" fmla="*/ 214480 h 722424"/>
              <a:gd name="connsiteX67" fmla="*/ 4370347 w 12192000"/>
              <a:gd name="connsiteY67" fmla="*/ 193376 h 722424"/>
              <a:gd name="connsiteX68" fmla="*/ 4602604 w 12192000"/>
              <a:gd name="connsiteY68" fmla="*/ 129724 h 722424"/>
              <a:gd name="connsiteX69" fmla="*/ 4947064 w 12192000"/>
              <a:gd name="connsiteY69" fmla="*/ 294045 h 722424"/>
              <a:gd name="connsiteX70" fmla="*/ 4965679 w 12192000"/>
              <a:gd name="connsiteY70" fmla="*/ 324816 h 722424"/>
              <a:gd name="connsiteX71" fmla="*/ 4988215 w 12192000"/>
              <a:gd name="connsiteY71" fmla="*/ 318540 h 722424"/>
              <a:gd name="connsiteX72" fmla="*/ 5064043 w 12192000"/>
              <a:gd name="connsiteY72" fmla="*/ 311682 h 722424"/>
              <a:gd name="connsiteX73" fmla="*/ 5089870 w 12192000"/>
              <a:gd name="connsiteY73" fmla="*/ 283596 h 722424"/>
              <a:gd name="connsiteX74" fmla="*/ 5383609 w 12192000"/>
              <a:gd name="connsiteY74" fmla="*/ 174434 h 722424"/>
              <a:gd name="connsiteX75" fmla="*/ 5615868 w 12192000"/>
              <a:gd name="connsiteY75" fmla="*/ 238086 h 722424"/>
              <a:gd name="connsiteX76" fmla="*/ 5638857 w 12192000"/>
              <a:gd name="connsiteY76" fmla="*/ 255105 h 722424"/>
              <a:gd name="connsiteX77" fmla="*/ 5639670 w 12192000"/>
              <a:gd name="connsiteY77" fmla="*/ 251290 h 722424"/>
              <a:gd name="connsiteX78" fmla="*/ 6002002 w 12192000"/>
              <a:gd name="connsiteY78" fmla="*/ 23660 h 722424"/>
              <a:gd name="connsiteX79" fmla="*/ 6364336 w 12192000"/>
              <a:gd name="connsiteY79" fmla="*/ 251290 h 722424"/>
              <a:gd name="connsiteX80" fmla="*/ 6369684 w 12192000"/>
              <a:gd name="connsiteY80" fmla="*/ 276397 h 722424"/>
              <a:gd name="connsiteX81" fmla="*/ 6396330 w 12192000"/>
              <a:gd name="connsiteY81" fmla="*/ 229869 h 722424"/>
              <a:gd name="connsiteX82" fmla="*/ 6722407 w 12192000"/>
              <a:gd name="connsiteY82" fmla="*/ 65548 h 722424"/>
              <a:gd name="connsiteX83" fmla="*/ 7000467 w 12192000"/>
              <a:gd name="connsiteY83" fmla="*/ 174710 h 722424"/>
              <a:gd name="connsiteX84" fmla="*/ 7029242 w 12192000"/>
              <a:gd name="connsiteY84" fmla="*/ 207765 h 722424"/>
              <a:gd name="connsiteX85" fmla="*/ 7052070 w 12192000"/>
              <a:gd name="connsiteY85" fmla="*/ 167904 h 722424"/>
              <a:gd name="connsiteX86" fmla="*/ 7378148 w 12192000"/>
              <a:gd name="connsiteY86" fmla="*/ 3583 h 722424"/>
              <a:gd name="connsiteX87" fmla="*/ 7598010 w 12192000"/>
              <a:gd name="connsiteY87" fmla="*/ 67235 h 722424"/>
              <a:gd name="connsiteX88" fmla="*/ 7638413 w 12192000"/>
              <a:gd name="connsiteY88" fmla="*/ 98830 h 722424"/>
              <a:gd name="connsiteX89" fmla="*/ 7691091 w 12192000"/>
              <a:gd name="connsiteY89" fmla="*/ 93797 h 722424"/>
              <a:gd name="connsiteX90" fmla="*/ 7994531 w 12192000"/>
              <a:gd name="connsiteY90" fmla="*/ 229426 h 722424"/>
              <a:gd name="connsiteX91" fmla="*/ 8041237 w 12192000"/>
              <a:gd name="connsiteY91" fmla="*/ 302389 h 722424"/>
              <a:gd name="connsiteX92" fmla="*/ 8050122 w 12192000"/>
              <a:gd name="connsiteY92" fmla="*/ 292182 h 722424"/>
              <a:gd name="connsiteX93" fmla="*/ 8328182 w 12192000"/>
              <a:gd name="connsiteY93" fmla="*/ 183020 h 722424"/>
              <a:gd name="connsiteX94" fmla="*/ 8548044 w 12192000"/>
              <a:gd name="connsiteY94" fmla="*/ 246672 h 722424"/>
              <a:gd name="connsiteX95" fmla="*/ 8598621 w 12192000"/>
              <a:gd name="connsiteY95" fmla="*/ 286223 h 722424"/>
              <a:gd name="connsiteX96" fmla="*/ 8598647 w 12192000"/>
              <a:gd name="connsiteY96" fmla="*/ 286193 h 722424"/>
              <a:gd name="connsiteX97" fmla="*/ 8876707 w 12192000"/>
              <a:gd name="connsiteY97" fmla="*/ 177031 h 722424"/>
              <a:gd name="connsiteX98" fmla="*/ 9047191 w 12192000"/>
              <a:gd name="connsiteY98" fmla="*/ 213783 h 722424"/>
              <a:gd name="connsiteX99" fmla="*/ 9055526 w 12192000"/>
              <a:gd name="connsiteY99" fmla="*/ 218324 h 722424"/>
              <a:gd name="connsiteX100" fmla="*/ 9058897 w 12192000"/>
              <a:gd name="connsiteY100" fmla="*/ 202498 h 722424"/>
              <a:gd name="connsiteX101" fmla="*/ 9381227 w 12192000"/>
              <a:gd name="connsiteY101" fmla="*/ 0 h 7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2000" h="722424">
                <a:moveTo>
                  <a:pt x="9381227" y="0"/>
                </a:moveTo>
                <a:cubicBezTo>
                  <a:pt x="9477828" y="0"/>
                  <a:pt x="9565283" y="37110"/>
                  <a:pt x="9628588" y="97110"/>
                </a:cubicBezTo>
                <a:lnTo>
                  <a:pt x="9664383" y="138229"/>
                </a:lnTo>
                <a:lnTo>
                  <a:pt x="9747177" y="128344"/>
                </a:lnTo>
                <a:cubicBezTo>
                  <a:pt x="9828619" y="128344"/>
                  <a:pt x="9904278" y="151809"/>
                  <a:pt x="9967039" y="191996"/>
                </a:cubicBezTo>
                <a:lnTo>
                  <a:pt x="10010266" y="225799"/>
                </a:lnTo>
                <a:lnTo>
                  <a:pt x="10023948" y="210081"/>
                </a:lnTo>
                <a:cubicBezTo>
                  <a:pt x="10095110" y="142635"/>
                  <a:pt x="10193419" y="100919"/>
                  <a:pt x="10302008" y="100919"/>
                </a:cubicBezTo>
                <a:cubicBezTo>
                  <a:pt x="10464892" y="100919"/>
                  <a:pt x="10604645" y="194780"/>
                  <a:pt x="10664342" y="328549"/>
                </a:cubicBezTo>
                <a:lnTo>
                  <a:pt x="10665904" y="335885"/>
                </a:lnTo>
                <a:lnTo>
                  <a:pt x="10694098" y="321381"/>
                </a:lnTo>
                <a:cubicBezTo>
                  <a:pt x="10741144" y="302521"/>
                  <a:pt x="10792869" y="292092"/>
                  <a:pt x="10847163" y="292092"/>
                </a:cubicBezTo>
                <a:cubicBezTo>
                  <a:pt x="10928605" y="292092"/>
                  <a:pt x="11004264" y="315557"/>
                  <a:pt x="11067025" y="355744"/>
                </a:cubicBezTo>
                <a:lnTo>
                  <a:pt x="11092379" y="375571"/>
                </a:lnTo>
                <a:lnTo>
                  <a:pt x="11145253" y="334223"/>
                </a:lnTo>
                <a:cubicBezTo>
                  <a:pt x="11208014" y="294036"/>
                  <a:pt x="11283673" y="270571"/>
                  <a:pt x="11365115" y="270571"/>
                </a:cubicBezTo>
                <a:cubicBezTo>
                  <a:pt x="11527998" y="270571"/>
                  <a:pt x="11667752" y="364432"/>
                  <a:pt x="11727448" y="498202"/>
                </a:cubicBezTo>
                <a:lnTo>
                  <a:pt x="11731256" y="516075"/>
                </a:lnTo>
                <a:lnTo>
                  <a:pt x="11787810" y="510671"/>
                </a:lnTo>
                <a:lnTo>
                  <a:pt x="11790458" y="498238"/>
                </a:lnTo>
                <a:cubicBezTo>
                  <a:pt x="11825080" y="420657"/>
                  <a:pt x="11906133" y="366220"/>
                  <a:pt x="12000600" y="366220"/>
                </a:cubicBezTo>
                <a:cubicBezTo>
                  <a:pt x="12063578" y="366220"/>
                  <a:pt x="12120594" y="390414"/>
                  <a:pt x="12161866" y="429531"/>
                </a:cubicBezTo>
                <a:lnTo>
                  <a:pt x="12192000" y="471892"/>
                </a:lnTo>
                <a:lnTo>
                  <a:pt x="12192000" y="692861"/>
                </a:lnTo>
                <a:lnTo>
                  <a:pt x="12170970" y="722424"/>
                </a:lnTo>
                <a:lnTo>
                  <a:pt x="7083124" y="722424"/>
                </a:lnTo>
                <a:lnTo>
                  <a:pt x="7064687" y="635873"/>
                </a:lnTo>
                <a:lnTo>
                  <a:pt x="7070633" y="607957"/>
                </a:lnTo>
                <a:lnTo>
                  <a:pt x="7048484" y="646633"/>
                </a:lnTo>
                <a:cubicBezTo>
                  <a:pt x="7030818" y="671418"/>
                  <a:pt x="7010088" y="694081"/>
                  <a:pt x="6986810" y="714133"/>
                </a:cubicBezTo>
                <a:lnTo>
                  <a:pt x="6974500" y="722424"/>
                </a:lnTo>
                <a:lnTo>
                  <a:pt x="6473658" y="722424"/>
                </a:lnTo>
                <a:lnTo>
                  <a:pt x="6452315" y="704044"/>
                </a:lnTo>
                <a:lnTo>
                  <a:pt x="6456230" y="722424"/>
                </a:lnTo>
                <a:lnTo>
                  <a:pt x="12828" y="722424"/>
                </a:lnTo>
                <a:lnTo>
                  <a:pt x="0" y="665416"/>
                </a:lnTo>
                <a:cubicBezTo>
                  <a:pt x="0" y="459578"/>
                  <a:pt x="185984" y="292713"/>
                  <a:pt x="415407" y="292713"/>
                </a:cubicBezTo>
                <a:cubicBezTo>
                  <a:pt x="501441" y="292713"/>
                  <a:pt x="581366" y="316178"/>
                  <a:pt x="647665" y="356365"/>
                </a:cubicBezTo>
                <a:lnTo>
                  <a:pt x="695234" y="391579"/>
                </a:lnTo>
                <a:lnTo>
                  <a:pt x="748462" y="376754"/>
                </a:lnTo>
                <a:cubicBezTo>
                  <a:pt x="775504" y="371790"/>
                  <a:pt x="803503" y="369182"/>
                  <a:pt x="832181" y="369182"/>
                </a:cubicBezTo>
                <a:cubicBezTo>
                  <a:pt x="889537" y="369182"/>
                  <a:pt x="944178" y="379611"/>
                  <a:pt x="993876" y="398471"/>
                </a:cubicBezTo>
                <a:lnTo>
                  <a:pt x="1026724" y="414467"/>
                </a:lnTo>
                <a:lnTo>
                  <a:pt x="1041388" y="390229"/>
                </a:lnTo>
                <a:cubicBezTo>
                  <a:pt x="1116039" y="291088"/>
                  <a:pt x="1242460" y="225907"/>
                  <a:pt x="1385850" y="225907"/>
                </a:cubicBezTo>
                <a:cubicBezTo>
                  <a:pt x="1471883" y="225907"/>
                  <a:pt x="1551808" y="249372"/>
                  <a:pt x="1618108" y="289559"/>
                </a:cubicBezTo>
                <a:lnTo>
                  <a:pt x="1650849" y="313796"/>
                </a:lnTo>
                <a:lnTo>
                  <a:pt x="1658951" y="304985"/>
                </a:lnTo>
                <a:cubicBezTo>
                  <a:pt x="1734125" y="237539"/>
                  <a:pt x="1837977" y="195823"/>
                  <a:pt x="1952689" y="195823"/>
                </a:cubicBezTo>
                <a:cubicBezTo>
                  <a:pt x="2067400" y="195823"/>
                  <a:pt x="2171252" y="237539"/>
                  <a:pt x="2246426" y="304985"/>
                </a:cubicBezTo>
                <a:lnTo>
                  <a:pt x="2256145" y="315554"/>
                </a:lnTo>
                <a:lnTo>
                  <a:pt x="2261919" y="306011"/>
                </a:lnTo>
                <a:cubicBezTo>
                  <a:pt x="2336571" y="206871"/>
                  <a:pt x="2462992" y="141690"/>
                  <a:pt x="2606381" y="141690"/>
                </a:cubicBezTo>
                <a:cubicBezTo>
                  <a:pt x="2692416" y="141690"/>
                  <a:pt x="2772341" y="165155"/>
                  <a:pt x="2838640" y="205342"/>
                </a:cubicBezTo>
                <a:lnTo>
                  <a:pt x="2855722" y="217987"/>
                </a:lnTo>
                <a:lnTo>
                  <a:pt x="2893007" y="199830"/>
                </a:lnTo>
                <a:cubicBezTo>
                  <a:pt x="2942707" y="180970"/>
                  <a:pt x="2997347" y="170541"/>
                  <a:pt x="3054703" y="170541"/>
                </a:cubicBezTo>
                <a:cubicBezTo>
                  <a:pt x="3169414" y="170541"/>
                  <a:pt x="3273266" y="212257"/>
                  <a:pt x="3348440" y="279703"/>
                </a:cubicBezTo>
                <a:lnTo>
                  <a:pt x="3385274" y="319757"/>
                </a:lnTo>
                <a:lnTo>
                  <a:pt x="3422856" y="288067"/>
                </a:lnTo>
                <a:cubicBezTo>
                  <a:pt x="3489156" y="242291"/>
                  <a:pt x="3569081" y="215562"/>
                  <a:pt x="3655114" y="215562"/>
                </a:cubicBezTo>
                <a:cubicBezTo>
                  <a:pt x="3683792" y="215562"/>
                  <a:pt x="3711792" y="218532"/>
                  <a:pt x="3738834" y="224187"/>
                </a:cubicBezTo>
                <a:lnTo>
                  <a:pt x="3752633" y="228564"/>
                </a:lnTo>
                <a:lnTo>
                  <a:pt x="3761041" y="219422"/>
                </a:lnTo>
                <a:cubicBezTo>
                  <a:pt x="3836213" y="151976"/>
                  <a:pt x="3940064" y="110260"/>
                  <a:pt x="4054775" y="110260"/>
                </a:cubicBezTo>
                <a:cubicBezTo>
                  <a:pt x="4140810" y="110260"/>
                  <a:pt x="4220734" y="133725"/>
                  <a:pt x="4287034" y="173912"/>
                </a:cubicBezTo>
                <a:lnTo>
                  <a:pt x="4341837" y="214480"/>
                </a:lnTo>
                <a:lnTo>
                  <a:pt x="4370347" y="193376"/>
                </a:lnTo>
                <a:cubicBezTo>
                  <a:pt x="4436643" y="153189"/>
                  <a:pt x="4516570" y="129724"/>
                  <a:pt x="4602604" y="129724"/>
                </a:cubicBezTo>
                <a:cubicBezTo>
                  <a:pt x="4745992" y="129724"/>
                  <a:pt x="4872413" y="194905"/>
                  <a:pt x="4947064" y="294045"/>
                </a:cubicBezTo>
                <a:lnTo>
                  <a:pt x="4965679" y="324816"/>
                </a:lnTo>
                <a:lnTo>
                  <a:pt x="4988215" y="318540"/>
                </a:lnTo>
                <a:lnTo>
                  <a:pt x="5064043" y="311682"/>
                </a:lnTo>
                <a:lnTo>
                  <a:pt x="5089870" y="283596"/>
                </a:lnTo>
                <a:cubicBezTo>
                  <a:pt x="5165045" y="216150"/>
                  <a:pt x="5268897" y="174434"/>
                  <a:pt x="5383609" y="174434"/>
                </a:cubicBezTo>
                <a:cubicBezTo>
                  <a:pt x="5469643" y="174434"/>
                  <a:pt x="5549567" y="197899"/>
                  <a:pt x="5615868" y="238086"/>
                </a:cubicBezTo>
                <a:lnTo>
                  <a:pt x="5638857" y="255105"/>
                </a:lnTo>
                <a:lnTo>
                  <a:pt x="5639670" y="251290"/>
                </a:lnTo>
                <a:cubicBezTo>
                  <a:pt x="5699366" y="117521"/>
                  <a:pt x="5839120" y="23660"/>
                  <a:pt x="6002002" y="23660"/>
                </a:cubicBezTo>
                <a:cubicBezTo>
                  <a:pt x="6164885" y="23660"/>
                  <a:pt x="6304640" y="117521"/>
                  <a:pt x="6364336" y="251290"/>
                </a:cubicBezTo>
                <a:lnTo>
                  <a:pt x="6369684" y="276397"/>
                </a:lnTo>
                <a:lnTo>
                  <a:pt x="6396330" y="229869"/>
                </a:lnTo>
                <a:cubicBezTo>
                  <a:pt x="6466997" y="130729"/>
                  <a:pt x="6586671" y="65548"/>
                  <a:pt x="6722407" y="65548"/>
                </a:cubicBezTo>
                <a:cubicBezTo>
                  <a:pt x="6830996" y="65548"/>
                  <a:pt x="6929305" y="107264"/>
                  <a:pt x="7000467" y="174710"/>
                </a:cubicBezTo>
                <a:lnTo>
                  <a:pt x="7029242" y="207765"/>
                </a:lnTo>
                <a:lnTo>
                  <a:pt x="7052070" y="167904"/>
                </a:lnTo>
                <a:cubicBezTo>
                  <a:pt x="7122738" y="68764"/>
                  <a:pt x="7242412" y="3583"/>
                  <a:pt x="7378148" y="3583"/>
                </a:cubicBezTo>
                <a:cubicBezTo>
                  <a:pt x="7459590" y="3583"/>
                  <a:pt x="7535249" y="27048"/>
                  <a:pt x="7598010" y="67235"/>
                </a:cubicBezTo>
                <a:lnTo>
                  <a:pt x="7638413" y="98830"/>
                </a:lnTo>
                <a:lnTo>
                  <a:pt x="7691091" y="93797"/>
                </a:lnTo>
                <a:cubicBezTo>
                  <a:pt x="7813253" y="93797"/>
                  <a:pt x="7922405" y="146594"/>
                  <a:pt x="7994531" y="229426"/>
                </a:cubicBezTo>
                <a:lnTo>
                  <a:pt x="8041237" y="302389"/>
                </a:lnTo>
                <a:lnTo>
                  <a:pt x="8050122" y="292182"/>
                </a:lnTo>
                <a:cubicBezTo>
                  <a:pt x="8121284" y="224736"/>
                  <a:pt x="8219593" y="183020"/>
                  <a:pt x="8328182" y="183020"/>
                </a:cubicBezTo>
                <a:cubicBezTo>
                  <a:pt x="8409624" y="183020"/>
                  <a:pt x="8485283" y="206485"/>
                  <a:pt x="8548044" y="246672"/>
                </a:cubicBezTo>
                <a:lnTo>
                  <a:pt x="8598621" y="286223"/>
                </a:lnTo>
                <a:lnTo>
                  <a:pt x="8598647" y="286193"/>
                </a:lnTo>
                <a:cubicBezTo>
                  <a:pt x="8669809" y="218747"/>
                  <a:pt x="8768118" y="177031"/>
                  <a:pt x="8876707" y="177031"/>
                </a:cubicBezTo>
                <a:cubicBezTo>
                  <a:pt x="8937788" y="177031"/>
                  <a:pt x="8995617" y="190230"/>
                  <a:pt x="9047191" y="213783"/>
                </a:cubicBezTo>
                <a:lnTo>
                  <a:pt x="9055526" y="218324"/>
                </a:lnTo>
                <a:lnTo>
                  <a:pt x="9058897" y="202498"/>
                </a:lnTo>
                <a:cubicBezTo>
                  <a:pt x="9112002" y="83498"/>
                  <a:pt x="9236326" y="0"/>
                  <a:pt x="9381227"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3" name="Freeform: Shape 2">
            <a:extLst>
              <a:ext uri="{FF2B5EF4-FFF2-40B4-BE49-F238E27FC236}">
                <a16:creationId xmlns:a16="http://schemas.microsoft.com/office/drawing/2014/main" id="{EFC47860-F692-40B3-8E78-8914A5700FCB}"/>
              </a:ext>
            </a:extLst>
          </p:cNvPr>
          <p:cNvSpPr/>
          <p:nvPr userDrawn="1"/>
        </p:nvSpPr>
        <p:spPr>
          <a:xfrm flipH="1">
            <a:off x="0" y="6381796"/>
            <a:ext cx="12192000" cy="488165"/>
          </a:xfrm>
          <a:custGeom>
            <a:avLst/>
            <a:gdLst>
              <a:gd name="connsiteX0" fmla="*/ 2697788 w 12192000"/>
              <a:gd name="connsiteY0" fmla="*/ 0 h 488165"/>
              <a:gd name="connsiteX1" fmla="*/ 2412743 w 12192000"/>
              <a:gd name="connsiteY1" fmla="*/ 188940 h 488165"/>
              <a:gd name="connsiteX2" fmla="*/ 2410667 w 12192000"/>
              <a:gd name="connsiteY2" fmla="*/ 199221 h 488165"/>
              <a:gd name="connsiteX3" fmla="*/ 2404214 w 12192000"/>
              <a:gd name="connsiteY3" fmla="*/ 193897 h 488165"/>
              <a:gd name="connsiteX4" fmla="*/ 2231250 w 12192000"/>
              <a:gd name="connsiteY4" fmla="*/ 141064 h 488165"/>
              <a:gd name="connsiteX5" fmla="*/ 2110835 w 12192000"/>
              <a:gd name="connsiteY5" fmla="*/ 165374 h 488165"/>
              <a:gd name="connsiteX6" fmla="*/ 2096679 w 12192000"/>
              <a:gd name="connsiteY6" fmla="*/ 173058 h 488165"/>
              <a:gd name="connsiteX7" fmla="*/ 2063894 w 12192000"/>
              <a:gd name="connsiteY7" fmla="*/ 133322 h 488165"/>
              <a:gd name="connsiteX8" fmla="*/ 1845146 w 12192000"/>
              <a:gd name="connsiteY8" fmla="*/ 42714 h 488165"/>
              <a:gd name="connsiteX9" fmla="*/ 1588623 w 12192000"/>
              <a:gd name="connsiteY9" fmla="*/ 179105 h 488165"/>
              <a:gd name="connsiteX10" fmla="*/ 1579781 w 12192000"/>
              <a:gd name="connsiteY10" fmla="*/ 195395 h 488165"/>
              <a:gd name="connsiteX11" fmla="*/ 1519900 w 12192000"/>
              <a:gd name="connsiteY11" fmla="*/ 201432 h 488165"/>
              <a:gd name="connsiteX12" fmla="*/ 1343532 w 12192000"/>
              <a:gd name="connsiteY12" fmla="*/ 307723 h 488165"/>
              <a:gd name="connsiteX13" fmla="*/ 1341283 w 12192000"/>
              <a:gd name="connsiteY13" fmla="*/ 311643 h 488165"/>
              <a:gd name="connsiteX14" fmla="*/ 1311629 w 12192000"/>
              <a:gd name="connsiteY14" fmla="*/ 295547 h 488165"/>
              <a:gd name="connsiteX15" fmla="*/ 1191214 w 12192000"/>
              <a:gd name="connsiteY15" fmla="*/ 271237 h 488165"/>
              <a:gd name="connsiteX16" fmla="*/ 1043756 w 12192000"/>
              <a:gd name="connsiteY16" fmla="*/ 308574 h 488165"/>
              <a:gd name="connsiteX17" fmla="*/ 1010986 w 12192000"/>
              <a:gd name="connsiteY17" fmla="*/ 331863 h 488165"/>
              <a:gd name="connsiteX18" fmla="*/ 966813 w 12192000"/>
              <a:gd name="connsiteY18" fmla="*/ 336316 h 488165"/>
              <a:gd name="connsiteX19" fmla="*/ 899053 w 12192000"/>
              <a:gd name="connsiteY19" fmla="*/ 357350 h 488165"/>
              <a:gd name="connsiteX20" fmla="*/ 870729 w 12192000"/>
              <a:gd name="connsiteY20" fmla="*/ 372723 h 488165"/>
              <a:gd name="connsiteX21" fmla="*/ 864057 w 12192000"/>
              <a:gd name="connsiteY21" fmla="*/ 367218 h 488165"/>
              <a:gd name="connsiteX22" fmla="*/ 691093 w 12192000"/>
              <a:gd name="connsiteY22" fmla="*/ 314385 h 488165"/>
              <a:gd name="connsiteX23" fmla="*/ 472345 w 12192000"/>
              <a:gd name="connsiteY23" fmla="*/ 404993 h 488165"/>
              <a:gd name="connsiteX24" fmla="*/ 459601 w 12192000"/>
              <a:gd name="connsiteY24" fmla="*/ 420439 h 488165"/>
              <a:gd name="connsiteX25" fmla="*/ 426235 w 12192000"/>
              <a:gd name="connsiteY25" fmla="*/ 402329 h 488165"/>
              <a:gd name="connsiteX26" fmla="*/ 274451 w 12192000"/>
              <a:gd name="connsiteY26" fmla="*/ 371685 h 488165"/>
              <a:gd name="connsiteX27" fmla="*/ 56429 w 12192000"/>
              <a:gd name="connsiteY27" fmla="*/ 438282 h 488165"/>
              <a:gd name="connsiteX28" fmla="*/ 0 w 12192000"/>
              <a:gd name="connsiteY28" fmla="*/ 484839 h 488165"/>
              <a:gd name="connsiteX29" fmla="*/ 0 w 12192000"/>
              <a:gd name="connsiteY29" fmla="*/ 488165 h 488165"/>
              <a:gd name="connsiteX30" fmla="*/ 12192000 w 12192000"/>
              <a:gd name="connsiteY30" fmla="*/ 488165 h 488165"/>
              <a:gd name="connsiteX31" fmla="*/ 12192000 w 12192000"/>
              <a:gd name="connsiteY31" fmla="*/ 417342 h 488165"/>
              <a:gd name="connsiteX32" fmla="*/ 12183125 w 12192000"/>
              <a:gd name="connsiteY32" fmla="*/ 411358 h 488165"/>
              <a:gd name="connsiteX33" fmla="*/ 12103862 w 12192000"/>
              <a:gd name="connsiteY33" fmla="*/ 395355 h 488165"/>
              <a:gd name="connsiteX34" fmla="*/ 12062823 w 12192000"/>
              <a:gd name="connsiteY34" fmla="*/ 399492 h 488165"/>
              <a:gd name="connsiteX35" fmla="*/ 12032697 w 12192000"/>
              <a:gd name="connsiteY35" fmla="*/ 408844 h 488165"/>
              <a:gd name="connsiteX36" fmla="*/ 12031247 w 12192000"/>
              <a:gd name="connsiteY36" fmla="*/ 401661 h 488165"/>
              <a:gd name="connsiteX37" fmla="*/ 11804447 w 12192000"/>
              <a:gd name="connsiteY37" fmla="*/ 251328 h 488165"/>
              <a:gd name="connsiteX38" fmla="*/ 11666826 w 12192000"/>
              <a:gd name="connsiteY38" fmla="*/ 293365 h 488165"/>
              <a:gd name="connsiteX39" fmla="*/ 11633620 w 12192000"/>
              <a:gd name="connsiteY39" fmla="*/ 320763 h 488165"/>
              <a:gd name="connsiteX40" fmla="*/ 11628501 w 12192000"/>
              <a:gd name="connsiteY40" fmla="*/ 316540 h 488165"/>
              <a:gd name="connsiteX41" fmla="*/ 11439637 w 12192000"/>
              <a:gd name="connsiteY41" fmla="*/ 258850 h 488165"/>
              <a:gd name="connsiteX42" fmla="*/ 11159532 w 12192000"/>
              <a:gd name="connsiteY42" fmla="*/ 407780 h 488165"/>
              <a:gd name="connsiteX43" fmla="*/ 11133249 w 12192000"/>
              <a:gd name="connsiteY43" fmla="*/ 456201 h 488165"/>
              <a:gd name="connsiteX44" fmla="*/ 11130393 w 12192000"/>
              <a:gd name="connsiteY44" fmla="*/ 457575 h 488165"/>
              <a:gd name="connsiteX45" fmla="*/ 11121802 w 12192000"/>
              <a:gd name="connsiteY45" fmla="*/ 464662 h 488165"/>
              <a:gd name="connsiteX46" fmla="*/ 11105739 w 12192000"/>
              <a:gd name="connsiteY46" fmla="*/ 385098 h 488165"/>
              <a:gd name="connsiteX47" fmla="*/ 10878939 w 12192000"/>
              <a:gd name="connsiteY47" fmla="*/ 234765 h 488165"/>
              <a:gd name="connsiteX48" fmla="*/ 10652139 w 12192000"/>
              <a:gd name="connsiteY48" fmla="*/ 385098 h 488165"/>
              <a:gd name="connsiteX49" fmla="*/ 10640286 w 12192000"/>
              <a:gd name="connsiteY49" fmla="*/ 443809 h 488165"/>
              <a:gd name="connsiteX50" fmla="*/ 10632922 w 12192000"/>
              <a:gd name="connsiteY50" fmla="*/ 439812 h 488165"/>
              <a:gd name="connsiteX51" fmla="*/ 10586719 w 12192000"/>
              <a:gd name="connsiteY51" fmla="*/ 425470 h 488165"/>
              <a:gd name="connsiteX52" fmla="*/ 10578669 w 12192000"/>
              <a:gd name="connsiteY52" fmla="*/ 424659 h 488165"/>
              <a:gd name="connsiteX53" fmla="*/ 10540357 w 12192000"/>
              <a:gd name="connsiteY53" fmla="*/ 367834 h 488165"/>
              <a:gd name="connsiteX54" fmla="*/ 10366307 w 12192000"/>
              <a:gd name="connsiteY54" fmla="*/ 295740 h 488165"/>
              <a:gd name="connsiteX55" fmla="*/ 10270498 w 12192000"/>
              <a:gd name="connsiteY55" fmla="*/ 315083 h 488165"/>
              <a:gd name="connsiteX56" fmla="*/ 10267631 w 12192000"/>
              <a:gd name="connsiteY56" fmla="*/ 316639 h 488165"/>
              <a:gd name="connsiteX57" fmla="*/ 10264594 w 12192000"/>
              <a:gd name="connsiteY57" fmla="*/ 301594 h 488165"/>
              <a:gd name="connsiteX58" fmla="*/ 10037792 w 12192000"/>
              <a:gd name="connsiteY58" fmla="*/ 151262 h 488165"/>
              <a:gd name="connsiteX59" fmla="*/ 9941983 w 12192000"/>
              <a:gd name="connsiteY59" fmla="*/ 170605 h 488165"/>
              <a:gd name="connsiteX60" fmla="*/ 9932834 w 12192000"/>
              <a:gd name="connsiteY60" fmla="*/ 175570 h 488165"/>
              <a:gd name="connsiteX61" fmla="*/ 9891633 w 12192000"/>
              <a:gd name="connsiteY61" fmla="*/ 171417 h 488165"/>
              <a:gd name="connsiteX62" fmla="*/ 9578239 w 12192000"/>
              <a:gd name="connsiteY62" fmla="*/ 379147 h 488165"/>
              <a:gd name="connsiteX63" fmla="*/ 9571593 w 12192000"/>
              <a:gd name="connsiteY63" fmla="*/ 412069 h 488165"/>
              <a:gd name="connsiteX64" fmla="*/ 9537676 w 12192000"/>
              <a:gd name="connsiteY64" fmla="*/ 393659 h 488165"/>
              <a:gd name="connsiteX65" fmla="*/ 9438057 w 12192000"/>
              <a:gd name="connsiteY65" fmla="*/ 373547 h 488165"/>
              <a:gd name="connsiteX66" fmla="*/ 9386478 w 12192000"/>
              <a:gd name="connsiteY66" fmla="*/ 378747 h 488165"/>
              <a:gd name="connsiteX67" fmla="*/ 9384764 w 12192000"/>
              <a:gd name="connsiteY67" fmla="*/ 379279 h 488165"/>
              <a:gd name="connsiteX68" fmla="*/ 9356370 w 12192000"/>
              <a:gd name="connsiteY68" fmla="*/ 326966 h 488165"/>
              <a:gd name="connsiteX69" fmla="*/ 9099846 w 12192000"/>
              <a:gd name="connsiteY69" fmla="*/ 190574 h 488165"/>
              <a:gd name="connsiteX70" fmla="*/ 8843324 w 12192000"/>
              <a:gd name="connsiteY70" fmla="*/ 326966 h 488165"/>
              <a:gd name="connsiteX71" fmla="*/ 8837922 w 12192000"/>
              <a:gd name="connsiteY71" fmla="*/ 336919 h 488165"/>
              <a:gd name="connsiteX72" fmla="*/ 8777269 w 12192000"/>
              <a:gd name="connsiteY72" fmla="*/ 286876 h 488165"/>
              <a:gd name="connsiteX73" fmla="*/ 8539902 w 12192000"/>
              <a:gd name="connsiteY73" fmla="*/ 214371 h 488165"/>
              <a:gd name="connsiteX74" fmla="*/ 8302533 w 12192000"/>
              <a:gd name="connsiteY74" fmla="*/ 286876 h 488165"/>
              <a:gd name="connsiteX75" fmla="*/ 8264230 w 12192000"/>
              <a:gd name="connsiteY75" fmla="*/ 318480 h 488165"/>
              <a:gd name="connsiteX76" fmla="*/ 8252614 w 12192000"/>
              <a:gd name="connsiteY76" fmla="*/ 324064 h 488165"/>
              <a:gd name="connsiteX77" fmla="*/ 8234834 w 12192000"/>
              <a:gd name="connsiteY77" fmla="*/ 338734 h 488165"/>
              <a:gd name="connsiteX78" fmla="*/ 8208461 w 12192000"/>
              <a:gd name="connsiteY78" fmla="*/ 290142 h 488165"/>
              <a:gd name="connsiteX79" fmla="*/ 7951941 w 12192000"/>
              <a:gd name="connsiteY79" fmla="*/ 153751 h 488165"/>
              <a:gd name="connsiteX80" fmla="*/ 7713227 w 12192000"/>
              <a:gd name="connsiteY80" fmla="*/ 266327 h 488165"/>
              <a:gd name="connsiteX81" fmla="*/ 7675799 w 12192000"/>
              <a:gd name="connsiteY81" fmla="*/ 328018 h 488165"/>
              <a:gd name="connsiteX82" fmla="*/ 7649999 w 12192000"/>
              <a:gd name="connsiteY82" fmla="*/ 314014 h 488165"/>
              <a:gd name="connsiteX83" fmla="*/ 7641007 w 12192000"/>
              <a:gd name="connsiteY83" fmla="*/ 269483 h 488165"/>
              <a:gd name="connsiteX84" fmla="*/ 7355962 w 12192000"/>
              <a:gd name="connsiteY84" fmla="*/ 80543 h 488165"/>
              <a:gd name="connsiteX85" fmla="*/ 7137215 w 12192000"/>
              <a:gd name="connsiteY85" fmla="*/ 171151 h 488165"/>
              <a:gd name="connsiteX86" fmla="*/ 7117143 w 12192000"/>
              <a:gd name="connsiteY86" fmla="*/ 195477 h 488165"/>
              <a:gd name="connsiteX87" fmla="*/ 7088841 w 12192000"/>
              <a:gd name="connsiteY87" fmla="*/ 161174 h 488165"/>
              <a:gd name="connsiteX88" fmla="*/ 6870093 w 12192000"/>
              <a:gd name="connsiteY88" fmla="*/ 70566 h 488165"/>
              <a:gd name="connsiteX89" fmla="*/ 6697129 w 12192000"/>
              <a:gd name="connsiteY89" fmla="*/ 123399 h 488165"/>
              <a:gd name="connsiteX90" fmla="*/ 6684995 w 12192000"/>
              <a:gd name="connsiteY90" fmla="*/ 133411 h 488165"/>
              <a:gd name="connsiteX91" fmla="*/ 6644023 w 12192000"/>
              <a:gd name="connsiteY91" fmla="*/ 120692 h 488165"/>
              <a:gd name="connsiteX92" fmla="*/ 6557873 w 12192000"/>
              <a:gd name="connsiteY92" fmla="*/ 112008 h 488165"/>
              <a:gd name="connsiteX93" fmla="*/ 6354116 w 12192000"/>
              <a:gd name="connsiteY93" fmla="*/ 163601 h 488165"/>
              <a:gd name="connsiteX94" fmla="*/ 6273160 w 12192000"/>
              <a:gd name="connsiteY94" fmla="*/ 221132 h 488165"/>
              <a:gd name="connsiteX95" fmla="*/ 6272783 w 12192000"/>
              <a:gd name="connsiteY95" fmla="*/ 221015 h 488165"/>
              <a:gd name="connsiteX96" fmla="*/ 6210437 w 12192000"/>
              <a:gd name="connsiteY96" fmla="*/ 214730 h 488165"/>
              <a:gd name="connsiteX97" fmla="*/ 6162864 w 12192000"/>
              <a:gd name="connsiteY97" fmla="*/ 219525 h 488165"/>
              <a:gd name="connsiteX98" fmla="*/ 6161180 w 12192000"/>
              <a:gd name="connsiteY98" fmla="*/ 211185 h 488165"/>
              <a:gd name="connsiteX99" fmla="*/ 5876135 w 12192000"/>
              <a:gd name="connsiteY99" fmla="*/ 22245 h 488165"/>
              <a:gd name="connsiteX100" fmla="*/ 5591090 w 12192000"/>
              <a:gd name="connsiteY100" fmla="*/ 211185 h 488165"/>
              <a:gd name="connsiteX101" fmla="*/ 5577004 w 12192000"/>
              <a:gd name="connsiteY101" fmla="*/ 280957 h 488165"/>
              <a:gd name="connsiteX102" fmla="*/ 5576535 w 12192000"/>
              <a:gd name="connsiteY102" fmla="*/ 280094 h 488165"/>
              <a:gd name="connsiteX103" fmla="*/ 5320012 w 12192000"/>
              <a:gd name="connsiteY103" fmla="*/ 143703 h 488165"/>
              <a:gd name="connsiteX104" fmla="*/ 5199597 w 12192000"/>
              <a:gd name="connsiteY104" fmla="*/ 168013 h 488165"/>
              <a:gd name="connsiteX105" fmla="*/ 5171310 w 12192000"/>
              <a:gd name="connsiteY105" fmla="*/ 183367 h 488165"/>
              <a:gd name="connsiteX106" fmla="*/ 5170430 w 12192000"/>
              <a:gd name="connsiteY106" fmla="*/ 181745 h 488165"/>
              <a:gd name="connsiteX107" fmla="*/ 4913907 w 12192000"/>
              <a:gd name="connsiteY107" fmla="*/ 45354 h 488165"/>
              <a:gd name="connsiteX108" fmla="*/ 4675193 w 12192000"/>
              <a:gd name="connsiteY108" fmla="*/ 157930 h 488165"/>
              <a:gd name="connsiteX109" fmla="*/ 4646008 w 12192000"/>
              <a:gd name="connsiteY109" fmla="*/ 206033 h 488165"/>
              <a:gd name="connsiteX110" fmla="*/ 4619097 w 12192000"/>
              <a:gd name="connsiteY110" fmla="*/ 173417 h 488165"/>
              <a:gd name="connsiteX111" fmla="*/ 4400349 w 12192000"/>
              <a:gd name="connsiteY111" fmla="*/ 82809 h 488165"/>
              <a:gd name="connsiteX112" fmla="*/ 4143826 w 12192000"/>
              <a:gd name="connsiteY112" fmla="*/ 219200 h 488165"/>
              <a:gd name="connsiteX113" fmla="*/ 4136836 w 12192000"/>
              <a:gd name="connsiteY113" fmla="*/ 232080 h 488165"/>
              <a:gd name="connsiteX114" fmla="*/ 4117121 w 12192000"/>
              <a:gd name="connsiteY114" fmla="*/ 221379 h 488165"/>
              <a:gd name="connsiteX115" fmla="*/ 3976611 w 12192000"/>
              <a:gd name="connsiteY115" fmla="*/ 193012 h 488165"/>
              <a:gd name="connsiteX116" fmla="*/ 3721359 w 12192000"/>
              <a:gd name="connsiteY116" fmla="*/ 298740 h 488165"/>
              <a:gd name="connsiteX117" fmla="*/ 3705197 w 12192000"/>
              <a:gd name="connsiteY117" fmla="*/ 318329 h 488165"/>
              <a:gd name="connsiteX118" fmla="*/ 3683571 w 12192000"/>
              <a:gd name="connsiteY118" fmla="*/ 292119 h 488165"/>
              <a:gd name="connsiteX119" fmla="*/ 3425576 w 12192000"/>
              <a:gd name="connsiteY119" fmla="*/ 185254 h 488165"/>
              <a:gd name="connsiteX120" fmla="*/ 3167581 w 12192000"/>
              <a:gd name="connsiteY120" fmla="*/ 292119 h 488165"/>
              <a:gd name="connsiteX121" fmla="*/ 3135507 w 12192000"/>
              <a:gd name="connsiteY121" fmla="*/ 330993 h 488165"/>
              <a:gd name="connsiteX122" fmla="*/ 3106582 w 12192000"/>
              <a:gd name="connsiteY122" fmla="*/ 322014 h 488165"/>
              <a:gd name="connsiteX123" fmla="*/ 3044236 w 12192000"/>
              <a:gd name="connsiteY123" fmla="*/ 315729 h 488165"/>
              <a:gd name="connsiteX124" fmla="*/ 3005060 w 12192000"/>
              <a:gd name="connsiteY124" fmla="*/ 319679 h 488165"/>
              <a:gd name="connsiteX125" fmla="*/ 3007144 w 12192000"/>
              <a:gd name="connsiteY125" fmla="*/ 309355 h 488165"/>
              <a:gd name="connsiteX126" fmla="*/ 2697788 w 12192000"/>
              <a:gd name="connsiteY126" fmla="*/ 0 h 48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2192000" h="488165">
                <a:moveTo>
                  <a:pt x="2697788" y="0"/>
                </a:moveTo>
                <a:cubicBezTo>
                  <a:pt x="2569648" y="0"/>
                  <a:pt x="2459705" y="77908"/>
                  <a:pt x="2412743" y="188940"/>
                </a:cubicBezTo>
                <a:lnTo>
                  <a:pt x="2410667" y="199221"/>
                </a:lnTo>
                <a:lnTo>
                  <a:pt x="2404214" y="193897"/>
                </a:lnTo>
                <a:cubicBezTo>
                  <a:pt x="2354841" y="160541"/>
                  <a:pt x="2295320" y="141064"/>
                  <a:pt x="2231250" y="141064"/>
                </a:cubicBezTo>
                <a:cubicBezTo>
                  <a:pt x="2188537" y="141064"/>
                  <a:pt x="2147845" y="149720"/>
                  <a:pt x="2110835" y="165374"/>
                </a:cubicBezTo>
                <a:lnTo>
                  <a:pt x="2096679" y="173058"/>
                </a:lnTo>
                <a:lnTo>
                  <a:pt x="2063894" y="133322"/>
                </a:lnTo>
                <a:cubicBezTo>
                  <a:pt x="2007912" y="77340"/>
                  <a:pt x="1930572" y="42714"/>
                  <a:pt x="1845146" y="42714"/>
                </a:cubicBezTo>
                <a:cubicBezTo>
                  <a:pt x="1738363" y="42714"/>
                  <a:pt x="1644216" y="96816"/>
                  <a:pt x="1588623" y="179105"/>
                </a:cubicBezTo>
                <a:lnTo>
                  <a:pt x="1579781" y="195395"/>
                </a:lnTo>
                <a:lnTo>
                  <a:pt x="1519900" y="201432"/>
                </a:lnTo>
                <a:cubicBezTo>
                  <a:pt x="1449416" y="215855"/>
                  <a:pt x="1387663" y="254248"/>
                  <a:pt x="1343532" y="307723"/>
                </a:cubicBezTo>
                <a:lnTo>
                  <a:pt x="1341283" y="311643"/>
                </a:lnTo>
                <a:lnTo>
                  <a:pt x="1311629" y="295547"/>
                </a:lnTo>
                <a:cubicBezTo>
                  <a:pt x="1274619" y="279893"/>
                  <a:pt x="1233927" y="271237"/>
                  <a:pt x="1191214" y="271237"/>
                </a:cubicBezTo>
                <a:cubicBezTo>
                  <a:pt x="1137822" y="271237"/>
                  <a:pt x="1087590" y="284762"/>
                  <a:pt x="1043756" y="308574"/>
                </a:cubicBezTo>
                <a:lnTo>
                  <a:pt x="1010986" y="331863"/>
                </a:lnTo>
                <a:lnTo>
                  <a:pt x="966813" y="336316"/>
                </a:lnTo>
                <a:cubicBezTo>
                  <a:pt x="943314" y="341125"/>
                  <a:pt x="920647" y="348217"/>
                  <a:pt x="899053" y="357350"/>
                </a:cubicBezTo>
                <a:lnTo>
                  <a:pt x="870729" y="372723"/>
                </a:lnTo>
                <a:lnTo>
                  <a:pt x="864057" y="367218"/>
                </a:lnTo>
                <a:cubicBezTo>
                  <a:pt x="814683" y="333862"/>
                  <a:pt x="755162" y="314385"/>
                  <a:pt x="691093" y="314385"/>
                </a:cubicBezTo>
                <a:cubicBezTo>
                  <a:pt x="605667" y="314385"/>
                  <a:pt x="528328" y="349011"/>
                  <a:pt x="472345" y="404993"/>
                </a:cubicBezTo>
                <a:lnTo>
                  <a:pt x="459601" y="420439"/>
                </a:lnTo>
                <a:lnTo>
                  <a:pt x="426235" y="402329"/>
                </a:lnTo>
                <a:cubicBezTo>
                  <a:pt x="379583" y="382597"/>
                  <a:pt x="328291" y="371685"/>
                  <a:pt x="274451" y="371685"/>
                </a:cubicBezTo>
                <a:cubicBezTo>
                  <a:pt x="193690" y="371685"/>
                  <a:pt x="118664" y="396236"/>
                  <a:pt x="56429" y="438282"/>
                </a:cubicBezTo>
                <a:lnTo>
                  <a:pt x="0" y="484839"/>
                </a:lnTo>
                <a:lnTo>
                  <a:pt x="0" y="488165"/>
                </a:lnTo>
                <a:lnTo>
                  <a:pt x="12192000" y="488165"/>
                </a:lnTo>
                <a:lnTo>
                  <a:pt x="12192000" y="417342"/>
                </a:lnTo>
                <a:lnTo>
                  <a:pt x="12183125" y="411358"/>
                </a:lnTo>
                <a:cubicBezTo>
                  <a:pt x="12158762" y="401054"/>
                  <a:pt x="12131977" y="395355"/>
                  <a:pt x="12103862" y="395355"/>
                </a:cubicBezTo>
                <a:cubicBezTo>
                  <a:pt x="12089804" y="395355"/>
                  <a:pt x="12076079" y="396780"/>
                  <a:pt x="12062823" y="399492"/>
                </a:cubicBezTo>
                <a:lnTo>
                  <a:pt x="12032697" y="408844"/>
                </a:lnTo>
                <a:lnTo>
                  <a:pt x="12031247" y="401661"/>
                </a:lnTo>
                <a:cubicBezTo>
                  <a:pt x="11993880" y="313316"/>
                  <a:pt x="11906403" y="251328"/>
                  <a:pt x="11804447" y="251328"/>
                </a:cubicBezTo>
                <a:cubicBezTo>
                  <a:pt x="11753469" y="251328"/>
                  <a:pt x="11706111" y="266825"/>
                  <a:pt x="11666826" y="293365"/>
                </a:cubicBezTo>
                <a:lnTo>
                  <a:pt x="11633620" y="320763"/>
                </a:lnTo>
                <a:lnTo>
                  <a:pt x="11628501" y="316540"/>
                </a:lnTo>
                <a:cubicBezTo>
                  <a:pt x="11574588" y="280117"/>
                  <a:pt x="11509596" y="258850"/>
                  <a:pt x="11439637" y="258850"/>
                </a:cubicBezTo>
                <a:cubicBezTo>
                  <a:pt x="11323037" y="258850"/>
                  <a:pt x="11220236" y="317926"/>
                  <a:pt x="11159532" y="407780"/>
                </a:cubicBezTo>
                <a:lnTo>
                  <a:pt x="11133249" y="456201"/>
                </a:lnTo>
                <a:lnTo>
                  <a:pt x="11130393" y="457575"/>
                </a:lnTo>
                <a:lnTo>
                  <a:pt x="11121802" y="464662"/>
                </a:lnTo>
                <a:lnTo>
                  <a:pt x="11105739" y="385098"/>
                </a:lnTo>
                <a:cubicBezTo>
                  <a:pt x="11068372" y="296753"/>
                  <a:pt x="10980895" y="234765"/>
                  <a:pt x="10878939" y="234765"/>
                </a:cubicBezTo>
                <a:cubicBezTo>
                  <a:pt x="10776983" y="234765"/>
                  <a:pt x="10689506" y="296753"/>
                  <a:pt x="10652139" y="385098"/>
                </a:cubicBezTo>
                <a:lnTo>
                  <a:pt x="10640286" y="443809"/>
                </a:lnTo>
                <a:lnTo>
                  <a:pt x="10632922" y="439812"/>
                </a:lnTo>
                <a:cubicBezTo>
                  <a:pt x="10618198" y="433585"/>
                  <a:pt x="10602742" y="428749"/>
                  <a:pt x="10586719" y="425470"/>
                </a:cubicBezTo>
                <a:lnTo>
                  <a:pt x="10578669" y="424659"/>
                </a:lnTo>
                <a:lnTo>
                  <a:pt x="10540357" y="367834"/>
                </a:lnTo>
                <a:cubicBezTo>
                  <a:pt x="10495814" y="323291"/>
                  <a:pt x="10434278" y="295740"/>
                  <a:pt x="10366307" y="295740"/>
                </a:cubicBezTo>
                <a:cubicBezTo>
                  <a:pt x="10332323" y="295740"/>
                  <a:pt x="10299946" y="302627"/>
                  <a:pt x="10270498" y="315083"/>
                </a:cubicBezTo>
                <a:lnTo>
                  <a:pt x="10267631" y="316639"/>
                </a:lnTo>
                <a:lnTo>
                  <a:pt x="10264594" y="301594"/>
                </a:lnTo>
                <a:cubicBezTo>
                  <a:pt x="10227227" y="213250"/>
                  <a:pt x="10139749" y="151262"/>
                  <a:pt x="10037792" y="151262"/>
                </a:cubicBezTo>
                <a:cubicBezTo>
                  <a:pt x="10003807" y="151262"/>
                  <a:pt x="9971430" y="158149"/>
                  <a:pt x="9941983" y="170605"/>
                </a:cubicBezTo>
                <a:lnTo>
                  <a:pt x="9932834" y="175570"/>
                </a:lnTo>
                <a:lnTo>
                  <a:pt x="9891633" y="171417"/>
                </a:lnTo>
                <a:cubicBezTo>
                  <a:pt x="9750750" y="171417"/>
                  <a:pt x="9629872" y="257073"/>
                  <a:pt x="9578239" y="379147"/>
                </a:cubicBezTo>
                <a:lnTo>
                  <a:pt x="9571593" y="412069"/>
                </a:lnTo>
                <a:lnTo>
                  <a:pt x="9537676" y="393659"/>
                </a:lnTo>
                <a:cubicBezTo>
                  <a:pt x="9507058" y="380709"/>
                  <a:pt x="9473393" y="373547"/>
                  <a:pt x="9438057" y="373547"/>
                </a:cubicBezTo>
                <a:cubicBezTo>
                  <a:pt x="9420388" y="373547"/>
                  <a:pt x="9403139" y="375338"/>
                  <a:pt x="9386478" y="378747"/>
                </a:cubicBezTo>
                <a:lnTo>
                  <a:pt x="9384764" y="379279"/>
                </a:lnTo>
                <a:lnTo>
                  <a:pt x="9356370" y="326966"/>
                </a:lnTo>
                <a:cubicBezTo>
                  <a:pt x="9300776" y="244677"/>
                  <a:pt x="9206629" y="190574"/>
                  <a:pt x="9099846" y="190574"/>
                </a:cubicBezTo>
                <a:cubicBezTo>
                  <a:pt x="8993063" y="190574"/>
                  <a:pt x="8898917" y="244677"/>
                  <a:pt x="8843324" y="326966"/>
                </a:cubicBezTo>
                <a:lnTo>
                  <a:pt x="8837922" y="336919"/>
                </a:lnTo>
                <a:lnTo>
                  <a:pt x="8777269" y="286876"/>
                </a:lnTo>
                <a:cubicBezTo>
                  <a:pt x="8709511" y="241100"/>
                  <a:pt x="8627828" y="214371"/>
                  <a:pt x="8539902" y="214371"/>
                </a:cubicBezTo>
                <a:cubicBezTo>
                  <a:pt x="8451975" y="214371"/>
                  <a:pt x="8370292" y="241100"/>
                  <a:pt x="8302533" y="286876"/>
                </a:cubicBezTo>
                <a:lnTo>
                  <a:pt x="8264230" y="318480"/>
                </a:lnTo>
                <a:lnTo>
                  <a:pt x="8252614" y="324064"/>
                </a:lnTo>
                <a:lnTo>
                  <a:pt x="8234834" y="338734"/>
                </a:lnTo>
                <a:lnTo>
                  <a:pt x="8208461" y="290142"/>
                </a:lnTo>
                <a:cubicBezTo>
                  <a:pt x="8152866" y="207854"/>
                  <a:pt x="8058721" y="153751"/>
                  <a:pt x="7951941" y="153751"/>
                </a:cubicBezTo>
                <a:cubicBezTo>
                  <a:pt x="7855835" y="153751"/>
                  <a:pt x="7769968" y="197574"/>
                  <a:pt x="7713227" y="266327"/>
                </a:cubicBezTo>
                <a:lnTo>
                  <a:pt x="7675799" y="328018"/>
                </a:lnTo>
                <a:lnTo>
                  <a:pt x="7649999" y="314014"/>
                </a:lnTo>
                <a:lnTo>
                  <a:pt x="7641007" y="269483"/>
                </a:lnTo>
                <a:cubicBezTo>
                  <a:pt x="7594044" y="158451"/>
                  <a:pt x="7484103" y="80543"/>
                  <a:pt x="7355962" y="80543"/>
                </a:cubicBezTo>
                <a:cubicBezTo>
                  <a:pt x="7270537" y="80543"/>
                  <a:pt x="7193198" y="115169"/>
                  <a:pt x="7137215" y="171151"/>
                </a:cubicBezTo>
                <a:lnTo>
                  <a:pt x="7117143" y="195477"/>
                </a:lnTo>
                <a:lnTo>
                  <a:pt x="7088841" y="161174"/>
                </a:lnTo>
                <a:cubicBezTo>
                  <a:pt x="7032857" y="105192"/>
                  <a:pt x="6955521" y="70566"/>
                  <a:pt x="6870093" y="70566"/>
                </a:cubicBezTo>
                <a:cubicBezTo>
                  <a:pt x="6806023" y="70566"/>
                  <a:pt x="6746503" y="90043"/>
                  <a:pt x="6697129" y="123399"/>
                </a:cubicBezTo>
                <a:lnTo>
                  <a:pt x="6684995" y="133411"/>
                </a:lnTo>
                <a:lnTo>
                  <a:pt x="6644023" y="120692"/>
                </a:lnTo>
                <a:cubicBezTo>
                  <a:pt x="6616195" y="114998"/>
                  <a:pt x="6587383" y="112008"/>
                  <a:pt x="6557873" y="112008"/>
                </a:cubicBezTo>
                <a:cubicBezTo>
                  <a:pt x="6484097" y="112008"/>
                  <a:pt x="6414685" y="130698"/>
                  <a:pt x="6354116" y="163601"/>
                </a:cubicBezTo>
                <a:lnTo>
                  <a:pt x="6273160" y="221132"/>
                </a:lnTo>
                <a:lnTo>
                  <a:pt x="6272783" y="221015"/>
                </a:lnTo>
                <a:cubicBezTo>
                  <a:pt x="6252645" y="216894"/>
                  <a:pt x="6231794" y="214730"/>
                  <a:pt x="6210437" y="214730"/>
                </a:cubicBezTo>
                <a:lnTo>
                  <a:pt x="6162864" y="219525"/>
                </a:lnTo>
                <a:lnTo>
                  <a:pt x="6161180" y="211185"/>
                </a:lnTo>
                <a:cubicBezTo>
                  <a:pt x="6114217" y="100153"/>
                  <a:pt x="6004275" y="22245"/>
                  <a:pt x="5876135" y="22245"/>
                </a:cubicBezTo>
                <a:cubicBezTo>
                  <a:pt x="5747995" y="22245"/>
                  <a:pt x="5638053" y="100153"/>
                  <a:pt x="5591090" y="211185"/>
                </a:cubicBezTo>
                <a:lnTo>
                  <a:pt x="5577004" y="280957"/>
                </a:lnTo>
                <a:lnTo>
                  <a:pt x="5576535" y="280094"/>
                </a:lnTo>
                <a:cubicBezTo>
                  <a:pt x="5520942" y="197805"/>
                  <a:pt x="5426795" y="143703"/>
                  <a:pt x="5320012" y="143703"/>
                </a:cubicBezTo>
                <a:cubicBezTo>
                  <a:pt x="5277299" y="143703"/>
                  <a:pt x="5236608" y="152359"/>
                  <a:pt x="5199597" y="168013"/>
                </a:cubicBezTo>
                <a:lnTo>
                  <a:pt x="5171310" y="183367"/>
                </a:lnTo>
                <a:lnTo>
                  <a:pt x="5170430" y="181745"/>
                </a:lnTo>
                <a:cubicBezTo>
                  <a:pt x="5114837" y="99456"/>
                  <a:pt x="5020690" y="45354"/>
                  <a:pt x="4913907" y="45354"/>
                </a:cubicBezTo>
                <a:cubicBezTo>
                  <a:pt x="4817802" y="45354"/>
                  <a:pt x="4731933" y="89177"/>
                  <a:pt x="4675193" y="157930"/>
                </a:cubicBezTo>
                <a:lnTo>
                  <a:pt x="4646008" y="206033"/>
                </a:lnTo>
                <a:lnTo>
                  <a:pt x="4619097" y="173417"/>
                </a:lnTo>
                <a:cubicBezTo>
                  <a:pt x="4563115" y="117435"/>
                  <a:pt x="4485776" y="82809"/>
                  <a:pt x="4400349" y="82809"/>
                </a:cubicBezTo>
                <a:cubicBezTo>
                  <a:pt x="4293566" y="82809"/>
                  <a:pt x="4199420" y="136912"/>
                  <a:pt x="4143826" y="219200"/>
                </a:cubicBezTo>
                <a:lnTo>
                  <a:pt x="4136836" y="232080"/>
                </a:lnTo>
                <a:lnTo>
                  <a:pt x="4117121" y="221379"/>
                </a:lnTo>
                <a:cubicBezTo>
                  <a:pt x="4073934" y="203113"/>
                  <a:pt x="4026452" y="193012"/>
                  <a:pt x="3976611" y="193012"/>
                </a:cubicBezTo>
                <a:cubicBezTo>
                  <a:pt x="3876929" y="193012"/>
                  <a:pt x="3786684" y="233416"/>
                  <a:pt x="3721359" y="298740"/>
                </a:cubicBezTo>
                <a:lnTo>
                  <a:pt x="3705197" y="318329"/>
                </a:lnTo>
                <a:lnTo>
                  <a:pt x="3683571" y="292119"/>
                </a:lnTo>
                <a:cubicBezTo>
                  <a:pt x="3617545" y="226092"/>
                  <a:pt x="3526330" y="185254"/>
                  <a:pt x="3425576" y="185254"/>
                </a:cubicBezTo>
                <a:cubicBezTo>
                  <a:pt x="3324823" y="185254"/>
                  <a:pt x="3233608" y="226092"/>
                  <a:pt x="3167581" y="292119"/>
                </a:cubicBezTo>
                <a:lnTo>
                  <a:pt x="3135507" y="330993"/>
                </a:lnTo>
                <a:lnTo>
                  <a:pt x="3106582" y="322014"/>
                </a:lnTo>
                <a:cubicBezTo>
                  <a:pt x="3086444" y="317893"/>
                  <a:pt x="3065593" y="315729"/>
                  <a:pt x="3044236" y="315729"/>
                </a:cubicBezTo>
                <a:lnTo>
                  <a:pt x="3005060" y="319679"/>
                </a:lnTo>
                <a:lnTo>
                  <a:pt x="3007144" y="309355"/>
                </a:lnTo>
                <a:cubicBezTo>
                  <a:pt x="3007144" y="138503"/>
                  <a:pt x="2868641" y="0"/>
                  <a:pt x="269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Tree>
    <p:extLst>
      <p:ext uri="{BB962C8B-B14F-4D97-AF65-F5344CB8AC3E}">
        <p14:creationId xmlns:p14="http://schemas.microsoft.com/office/powerpoint/2010/main" val="781003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141552" y="339509"/>
            <a:ext cx="8755174"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AF45677C-8125-4A3E-BB35-BAD773DF67E0}"/>
              </a:ext>
            </a:extLst>
          </p:cNvPr>
          <p:cNvSpPr/>
          <p:nvPr userDrawn="1"/>
        </p:nvSpPr>
        <p:spPr>
          <a:xfrm>
            <a:off x="0" y="1"/>
            <a:ext cx="12192000" cy="6857999"/>
          </a:xfrm>
          <a:prstGeom prst="rect">
            <a:avLst/>
          </a:prstGeom>
          <a:gradFill>
            <a:gsLst>
              <a:gs pos="0">
                <a:schemeClr val="accent2">
                  <a:lumMod val="90000"/>
                  <a:lumOff val="10000"/>
                </a:schemeClr>
              </a:gs>
              <a:gs pos="50000">
                <a:schemeClr val="accent2">
                  <a:lumMod val="40000"/>
                  <a:lumOff val="60000"/>
                </a:schemeClr>
              </a:gs>
              <a:gs pos="25000">
                <a:srgbClr val="84CFD2">
                  <a:lumMod val="60000"/>
                  <a:lumOff val="40000"/>
                </a:srgbClr>
              </a:gs>
              <a:gs pos="75000">
                <a:schemeClr val="accent2">
                  <a:lumMod val="60000"/>
                  <a:lumOff val="40000"/>
                </a:schemeClr>
              </a:gs>
              <a:gs pos="100000">
                <a:schemeClr val="accent2">
                  <a:lumMod val="90000"/>
                  <a:lumOff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304581C-447C-41D2-AB77-0A55193F4D64}"/>
              </a:ext>
            </a:extLst>
          </p:cNvPr>
          <p:cNvGrpSpPr/>
          <p:nvPr userDrawn="1"/>
        </p:nvGrpSpPr>
        <p:grpSpPr>
          <a:xfrm>
            <a:off x="52534" y="5315741"/>
            <a:ext cx="1345500" cy="1533206"/>
            <a:chOff x="35636" y="1136215"/>
            <a:chExt cx="2624846" cy="2991029"/>
          </a:xfrm>
        </p:grpSpPr>
        <p:sp>
          <p:nvSpPr>
            <p:cNvPr id="5" name="Freeform: Shape 4">
              <a:extLst>
                <a:ext uri="{FF2B5EF4-FFF2-40B4-BE49-F238E27FC236}">
                  <a16:creationId xmlns:a16="http://schemas.microsoft.com/office/drawing/2014/main" id="{455351EA-759A-40CD-B878-CEACA9020F32}"/>
                </a:ext>
              </a:extLst>
            </p:cNvPr>
            <p:cNvSpPr/>
            <p:nvPr/>
          </p:nvSpPr>
          <p:spPr>
            <a:xfrm>
              <a:off x="1134977" y="1170148"/>
              <a:ext cx="1525505" cy="2957096"/>
            </a:xfrm>
            <a:custGeom>
              <a:avLst/>
              <a:gdLst>
                <a:gd name="connsiteX0" fmla="*/ 1104814 w 1525504"/>
                <a:gd name="connsiteY0" fmla="*/ 2757552 h 2957097"/>
                <a:gd name="connsiteX1" fmla="*/ 1104814 w 1525504"/>
                <a:gd name="connsiteY1" fmla="*/ 2757552 h 2957097"/>
                <a:gd name="connsiteX2" fmla="*/ 1100829 w 1525504"/>
                <a:gd name="connsiteY2" fmla="*/ 2479842 h 2957097"/>
                <a:gd name="connsiteX3" fmla="*/ 1100829 w 1525504"/>
                <a:gd name="connsiteY3" fmla="*/ 2479842 h 2957097"/>
                <a:gd name="connsiteX4" fmla="*/ 811160 w 1525504"/>
                <a:gd name="connsiteY4" fmla="*/ 2420047 h 2957097"/>
                <a:gd name="connsiteX5" fmla="*/ 811160 w 1525504"/>
                <a:gd name="connsiteY5" fmla="*/ 2420047 h 2957097"/>
                <a:gd name="connsiteX6" fmla="*/ 789367 w 1525504"/>
                <a:gd name="connsiteY6" fmla="*/ 1820093 h 2957097"/>
                <a:gd name="connsiteX7" fmla="*/ 791353 w 1525504"/>
                <a:gd name="connsiteY7" fmla="*/ 1823414 h 2957097"/>
                <a:gd name="connsiteX8" fmla="*/ 769677 w 1525504"/>
                <a:gd name="connsiteY8" fmla="*/ 1826029 h 2957097"/>
                <a:gd name="connsiteX9" fmla="*/ 769537 w 1525504"/>
                <a:gd name="connsiteY9" fmla="*/ 1824965 h 2957097"/>
                <a:gd name="connsiteX10" fmla="*/ 83001 w 1525504"/>
                <a:gd name="connsiteY10" fmla="*/ 1192274 h 2957097"/>
                <a:gd name="connsiteX11" fmla="*/ 83001 w 1525504"/>
                <a:gd name="connsiteY11" fmla="*/ 1192274 h 2957097"/>
                <a:gd name="connsiteX12" fmla="*/ 77686 w 1525504"/>
                <a:gd name="connsiteY12" fmla="*/ 1019535 h 2957097"/>
                <a:gd name="connsiteX13" fmla="*/ 71041 w 1525504"/>
                <a:gd name="connsiteY13" fmla="*/ 1047440 h 2957097"/>
                <a:gd name="connsiteX14" fmla="*/ 77686 w 1525504"/>
                <a:gd name="connsiteY14" fmla="*/ 1019535 h 2957097"/>
                <a:gd name="connsiteX15" fmla="*/ 381971 w 1525504"/>
                <a:gd name="connsiteY15" fmla="*/ 841481 h 2957097"/>
                <a:gd name="connsiteX16" fmla="*/ 381971 w 1525504"/>
                <a:gd name="connsiteY16" fmla="*/ 841481 h 2957097"/>
                <a:gd name="connsiteX17" fmla="*/ 213512 w 1525504"/>
                <a:gd name="connsiteY17" fmla="*/ 797184 h 2957097"/>
                <a:gd name="connsiteX18" fmla="*/ 186644 w 1525504"/>
                <a:gd name="connsiteY18" fmla="*/ 800290 h 2957097"/>
                <a:gd name="connsiteX19" fmla="*/ 213512 w 1525504"/>
                <a:gd name="connsiteY19" fmla="*/ 797184 h 2957097"/>
                <a:gd name="connsiteX20" fmla="*/ 44466 w 1525504"/>
                <a:gd name="connsiteY20" fmla="*/ 773716 h 2957097"/>
                <a:gd name="connsiteX21" fmla="*/ 72371 w 1525504"/>
                <a:gd name="connsiteY21" fmla="*/ 794975 h 2957097"/>
                <a:gd name="connsiteX22" fmla="*/ 44466 w 1525504"/>
                <a:gd name="connsiteY22" fmla="*/ 773716 h 2957097"/>
                <a:gd name="connsiteX23" fmla="*/ 194617 w 1525504"/>
                <a:gd name="connsiteY23" fmla="*/ 614264 h 2957097"/>
                <a:gd name="connsiteX24" fmla="*/ 124191 w 1525504"/>
                <a:gd name="connsiteY24" fmla="*/ 671400 h 2957097"/>
                <a:gd name="connsiteX25" fmla="*/ 194617 w 1525504"/>
                <a:gd name="connsiteY25" fmla="*/ 614264 h 2957097"/>
                <a:gd name="connsiteX26" fmla="*/ 0 w 1525504"/>
                <a:gd name="connsiteY26" fmla="*/ 0 h 2957097"/>
                <a:gd name="connsiteX27" fmla="*/ 1780 w 1525504"/>
                <a:gd name="connsiteY27" fmla="*/ 2724 h 2957097"/>
                <a:gd name="connsiteX28" fmla="*/ 27192 w 1525504"/>
                <a:gd name="connsiteY28" fmla="*/ 114651 h 2957097"/>
                <a:gd name="connsiteX29" fmla="*/ 20549 w 1525504"/>
                <a:gd name="connsiteY29" fmla="*/ 226266 h 2957097"/>
                <a:gd name="connsiteX30" fmla="*/ 121533 w 1525504"/>
                <a:gd name="connsiteY30" fmla="*/ 216964 h 2957097"/>
                <a:gd name="connsiteX31" fmla="*/ 189302 w 1525504"/>
                <a:gd name="connsiteY31" fmla="*/ 254170 h 2957097"/>
                <a:gd name="connsiteX32" fmla="*/ 105588 w 1525504"/>
                <a:gd name="connsiteY32" fmla="*/ 309977 h 2957097"/>
                <a:gd name="connsiteX33" fmla="*/ 113561 w 1525504"/>
                <a:gd name="connsiteY33" fmla="*/ 408306 h 2957097"/>
                <a:gd name="connsiteX34" fmla="*/ 81671 w 1525504"/>
                <a:gd name="connsiteY34" fmla="*/ 587689 h 2957097"/>
                <a:gd name="connsiteX35" fmla="*/ 383300 w 1525504"/>
                <a:gd name="connsiteY35" fmla="*/ 375087 h 2957097"/>
                <a:gd name="connsiteX36" fmla="*/ 350080 w 1525504"/>
                <a:gd name="connsiteY36" fmla="*/ 538524 h 2957097"/>
                <a:gd name="connsiteX37" fmla="*/ 283643 w 1525504"/>
                <a:gd name="connsiteY37" fmla="*/ 675387 h 2957097"/>
                <a:gd name="connsiteX38" fmla="*/ 275670 w 1525504"/>
                <a:gd name="connsiteY38" fmla="*/ 781688 h 2957097"/>
                <a:gd name="connsiteX39" fmla="*/ 574641 w 1525504"/>
                <a:gd name="connsiteY39" fmla="*/ 889316 h 2957097"/>
                <a:gd name="connsiteX40" fmla="*/ 372670 w 1525504"/>
                <a:gd name="connsiteY40" fmla="*/ 973029 h 2957097"/>
                <a:gd name="connsiteX41" fmla="*/ 154753 w 1525504"/>
                <a:gd name="connsiteY41" fmla="*/ 898619 h 2957097"/>
                <a:gd name="connsiteX42" fmla="*/ 59083 w 1525504"/>
                <a:gd name="connsiteY42" fmla="*/ 873371 h 2957097"/>
                <a:gd name="connsiteX43" fmla="*/ 214547 w 1525504"/>
                <a:gd name="connsiteY43" fmla="*/ 1012892 h 2957097"/>
                <a:gd name="connsiteX44" fmla="*/ 538764 w 1525504"/>
                <a:gd name="connsiteY44" fmla="*/ 1072686 h 2957097"/>
                <a:gd name="connsiteX45" fmla="*/ 702202 w 1525504"/>
                <a:gd name="connsiteY45" fmla="*/ 1119193 h 2957097"/>
                <a:gd name="connsiteX46" fmla="*/ 522819 w 1525504"/>
                <a:gd name="connsiteY46" fmla="*/ 1169685 h 2957097"/>
                <a:gd name="connsiteX47" fmla="*/ 456381 w 1525504"/>
                <a:gd name="connsiteY47" fmla="*/ 1192274 h 2957097"/>
                <a:gd name="connsiteX48" fmla="*/ 247766 w 1525504"/>
                <a:gd name="connsiteY48" fmla="*/ 1218849 h 2957097"/>
                <a:gd name="connsiteX49" fmla="*/ 619819 w 1525504"/>
                <a:gd name="connsiteY49" fmla="*/ 1268014 h 2957097"/>
                <a:gd name="connsiteX50" fmla="*/ 773954 w 1525504"/>
                <a:gd name="connsiteY50" fmla="*/ 1310534 h 2957097"/>
                <a:gd name="connsiteX51" fmla="*/ 740736 w 1525504"/>
                <a:gd name="connsiteY51" fmla="*/ 1410189 h 2957097"/>
                <a:gd name="connsiteX52" fmla="*/ 598559 w 1525504"/>
                <a:gd name="connsiteY52" fmla="*/ 1485931 h 2957097"/>
                <a:gd name="connsiteX53" fmla="*/ 464353 w 1525504"/>
                <a:gd name="connsiteY53" fmla="*/ 1505860 h 2957097"/>
                <a:gd name="connsiteX54" fmla="*/ 209232 w 1525504"/>
                <a:gd name="connsiteY54" fmla="*/ 1485931 h 2957097"/>
                <a:gd name="connsiteX55" fmla="*/ 646394 w 1525504"/>
                <a:gd name="connsiteY55" fmla="*/ 1564326 h 2957097"/>
                <a:gd name="connsiteX56" fmla="*/ 860323 w 1525504"/>
                <a:gd name="connsiteY56" fmla="*/ 1645381 h 2957097"/>
                <a:gd name="connsiteX57" fmla="*/ 824448 w 1525504"/>
                <a:gd name="connsiteY57" fmla="*/ 1811476 h 2957097"/>
                <a:gd name="connsiteX58" fmla="*/ 789367 w 1525504"/>
                <a:gd name="connsiteY58" fmla="*/ 1820093 h 2957097"/>
                <a:gd name="connsiteX59" fmla="*/ 787818 w 1525504"/>
                <a:gd name="connsiteY59" fmla="*/ 1817505 h 2957097"/>
                <a:gd name="connsiteX60" fmla="*/ 775283 w 1525504"/>
                <a:gd name="connsiteY60" fmla="*/ 1810147 h 2957097"/>
                <a:gd name="connsiteX61" fmla="*/ 768852 w 1525504"/>
                <a:gd name="connsiteY61" fmla="*/ 1819793 h 2957097"/>
                <a:gd name="connsiteX62" fmla="*/ 769537 w 1525504"/>
                <a:gd name="connsiteY62" fmla="*/ 1824965 h 2957097"/>
                <a:gd name="connsiteX63" fmla="*/ 724977 w 1525504"/>
                <a:gd name="connsiteY63" fmla="*/ 1835912 h 2957097"/>
                <a:gd name="connsiteX64" fmla="*/ 425819 w 1525504"/>
                <a:gd name="connsiteY64" fmla="*/ 1856653 h 2957097"/>
                <a:gd name="connsiteX65" fmla="*/ 758009 w 1525504"/>
                <a:gd name="connsiteY65" fmla="*/ 1895188 h 2957097"/>
                <a:gd name="connsiteX66" fmla="*/ 784584 w 1525504"/>
                <a:gd name="connsiteY66" fmla="*/ 1961626 h 2957097"/>
                <a:gd name="connsiteX67" fmla="*/ 1005159 w 1525504"/>
                <a:gd name="connsiteY67" fmla="*/ 1994844 h 2957097"/>
                <a:gd name="connsiteX68" fmla="*/ 756681 w 1525504"/>
                <a:gd name="connsiteY68" fmla="*/ 2130377 h 2957097"/>
                <a:gd name="connsiteX69" fmla="*/ 642407 w 1525504"/>
                <a:gd name="connsiteY69" fmla="*/ 2208775 h 2957097"/>
                <a:gd name="connsiteX70" fmla="*/ 936062 w 1525504"/>
                <a:gd name="connsiteY70" fmla="*/ 2263254 h 2957097"/>
                <a:gd name="connsiteX71" fmla="*/ 924104 w 1525504"/>
                <a:gd name="connsiteY71" fmla="*/ 2320391 h 2957097"/>
                <a:gd name="connsiteX72" fmla="*/ 857665 w 1525504"/>
                <a:gd name="connsiteY72" fmla="*/ 2370883 h 2957097"/>
                <a:gd name="connsiteX73" fmla="*/ 1180554 w 1525504"/>
                <a:gd name="connsiteY73" fmla="*/ 2382842 h 2957097"/>
                <a:gd name="connsiteX74" fmla="*/ 869625 w 1525504"/>
                <a:gd name="connsiteY74" fmla="*/ 2566210 h 2957097"/>
                <a:gd name="connsiteX75" fmla="*/ 1253636 w 1525504"/>
                <a:gd name="connsiteY75" fmla="*/ 2657895 h 2957097"/>
                <a:gd name="connsiteX76" fmla="*/ 1199158 w 1525504"/>
                <a:gd name="connsiteY76" fmla="*/ 2749578 h 2957097"/>
                <a:gd name="connsiteX77" fmla="*/ 1159294 w 1525504"/>
                <a:gd name="connsiteY77" fmla="*/ 2786784 h 2957097"/>
                <a:gd name="connsiteX78" fmla="*/ 1007816 w 1525504"/>
                <a:gd name="connsiteY78" fmla="*/ 2834619 h 2957097"/>
                <a:gd name="connsiteX79" fmla="*/ 1446306 w 1525504"/>
                <a:gd name="connsiteY79" fmla="*/ 2922318 h 2957097"/>
                <a:gd name="connsiteX80" fmla="*/ 1478819 w 1525504"/>
                <a:gd name="connsiteY80" fmla="*/ 2941564 h 2957097"/>
                <a:gd name="connsiteX81" fmla="*/ 1446714 w 1525504"/>
                <a:gd name="connsiteY81" fmla="*/ 2957097 h 2957097"/>
                <a:gd name="connsiteX82" fmla="*/ 0 w 1525504"/>
                <a:gd name="connsiteY82" fmla="*/ 2957097 h 29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525504" h="2957097">
                  <a:moveTo>
                    <a:pt x="1104814" y="2757552"/>
                  </a:moveTo>
                  <a:cubicBezTo>
                    <a:pt x="1127404" y="2802729"/>
                    <a:pt x="1193843" y="2752237"/>
                    <a:pt x="1104814" y="2757552"/>
                  </a:cubicBezTo>
                  <a:close/>
                  <a:moveTo>
                    <a:pt x="1100829" y="2479842"/>
                  </a:moveTo>
                  <a:cubicBezTo>
                    <a:pt x="1059637" y="2497114"/>
                    <a:pt x="1173910" y="2478512"/>
                    <a:pt x="1100829" y="2479842"/>
                  </a:cubicBezTo>
                  <a:close/>
                  <a:moveTo>
                    <a:pt x="811160" y="2420047"/>
                  </a:moveTo>
                  <a:cubicBezTo>
                    <a:pt x="674297" y="2433334"/>
                    <a:pt x="945364" y="2434663"/>
                    <a:pt x="811160" y="2420047"/>
                  </a:cubicBezTo>
                  <a:close/>
                  <a:moveTo>
                    <a:pt x="789367" y="1820093"/>
                  </a:moveTo>
                  <a:lnTo>
                    <a:pt x="791353" y="1823414"/>
                  </a:lnTo>
                  <a:cubicBezTo>
                    <a:pt x="791269" y="1830183"/>
                    <a:pt x="774411" y="1832216"/>
                    <a:pt x="769677" y="1826029"/>
                  </a:cubicBezTo>
                  <a:lnTo>
                    <a:pt x="769537" y="1824965"/>
                  </a:lnTo>
                  <a:close/>
                  <a:moveTo>
                    <a:pt x="83001" y="1192274"/>
                  </a:moveTo>
                  <a:cubicBezTo>
                    <a:pt x="63068" y="1224164"/>
                    <a:pt x="105588" y="1250739"/>
                    <a:pt x="83001" y="1192274"/>
                  </a:cubicBezTo>
                  <a:close/>
                  <a:moveTo>
                    <a:pt x="77686" y="1019535"/>
                  </a:moveTo>
                  <a:lnTo>
                    <a:pt x="71041" y="1047440"/>
                  </a:lnTo>
                  <a:cubicBezTo>
                    <a:pt x="45796" y="1180315"/>
                    <a:pt x="128178" y="1093946"/>
                    <a:pt x="77686" y="1019535"/>
                  </a:cubicBezTo>
                  <a:close/>
                  <a:moveTo>
                    <a:pt x="381971" y="841481"/>
                  </a:moveTo>
                  <a:cubicBezTo>
                    <a:pt x="323505" y="854769"/>
                    <a:pt x="424491" y="869385"/>
                    <a:pt x="381971" y="841481"/>
                  </a:cubicBezTo>
                  <a:close/>
                  <a:moveTo>
                    <a:pt x="213512" y="797184"/>
                  </a:moveTo>
                  <a:cubicBezTo>
                    <a:pt x="207344" y="796636"/>
                    <a:pt x="198603" y="797467"/>
                    <a:pt x="186644" y="800290"/>
                  </a:cubicBezTo>
                  <a:cubicBezTo>
                    <a:pt x="173855" y="872376"/>
                    <a:pt x="256693" y="801017"/>
                    <a:pt x="213512" y="797184"/>
                  </a:cubicBezTo>
                  <a:close/>
                  <a:moveTo>
                    <a:pt x="44466" y="773716"/>
                  </a:moveTo>
                  <a:lnTo>
                    <a:pt x="72371" y="794975"/>
                  </a:lnTo>
                  <a:cubicBezTo>
                    <a:pt x="210562" y="829523"/>
                    <a:pt x="126849" y="783015"/>
                    <a:pt x="44466" y="773716"/>
                  </a:cubicBezTo>
                  <a:close/>
                  <a:moveTo>
                    <a:pt x="194617" y="614264"/>
                  </a:moveTo>
                  <a:cubicBezTo>
                    <a:pt x="166712" y="627551"/>
                    <a:pt x="153424" y="659442"/>
                    <a:pt x="124191" y="671400"/>
                  </a:cubicBezTo>
                  <a:cubicBezTo>
                    <a:pt x="-84424" y="715249"/>
                    <a:pt x="230491" y="711263"/>
                    <a:pt x="194617" y="614264"/>
                  </a:cubicBezTo>
                  <a:close/>
                  <a:moveTo>
                    <a:pt x="0" y="0"/>
                  </a:moveTo>
                  <a:lnTo>
                    <a:pt x="1780" y="2724"/>
                  </a:lnTo>
                  <a:cubicBezTo>
                    <a:pt x="17725" y="49375"/>
                    <a:pt x="-24629" y="121626"/>
                    <a:pt x="27192" y="114651"/>
                  </a:cubicBezTo>
                  <a:cubicBezTo>
                    <a:pt x="194617" y="5692"/>
                    <a:pt x="44466" y="150527"/>
                    <a:pt x="20549" y="226266"/>
                  </a:cubicBezTo>
                  <a:cubicBezTo>
                    <a:pt x="-11342" y="408306"/>
                    <a:pt x="73698" y="149198"/>
                    <a:pt x="121533" y="216964"/>
                  </a:cubicBezTo>
                  <a:cubicBezTo>
                    <a:pt x="190629" y="202349"/>
                    <a:pt x="298260" y="147869"/>
                    <a:pt x="189302" y="254170"/>
                  </a:cubicBezTo>
                  <a:cubicBezTo>
                    <a:pt x="340780" y="296690"/>
                    <a:pt x="158739" y="303335"/>
                    <a:pt x="105588" y="309977"/>
                  </a:cubicBezTo>
                  <a:cubicBezTo>
                    <a:pt x="207904" y="313965"/>
                    <a:pt x="245109" y="414951"/>
                    <a:pt x="113561" y="408306"/>
                  </a:cubicBezTo>
                  <a:cubicBezTo>
                    <a:pt x="-8684" y="295362"/>
                    <a:pt x="-23300" y="607620"/>
                    <a:pt x="81671" y="587689"/>
                  </a:cubicBezTo>
                  <a:cubicBezTo>
                    <a:pt x="172027" y="474744"/>
                    <a:pt x="241123" y="380402"/>
                    <a:pt x="383300" y="375087"/>
                  </a:cubicBezTo>
                  <a:cubicBezTo>
                    <a:pt x="306233" y="445510"/>
                    <a:pt x="481628" y="490689"/>
                    <a:pt x="350080" y="538524"/>
                  </a:cubicBezTo>
                  <a:cubicBezTo>
                    <a:pt x="529463" y="603634"/>
                    <a:pt x="267698" y="627551"/>
                    <a:pt x="283643" y="675387"/>
                  </a:cubicBezTo>
                  <a:cubicBezTo>
                    <a:pt x="413861" y="692660"/>
                    <a:pt x="352737" y="716578"/>
                    <a:pt x="275670" y="781688"/>
                  </a:cubicBezTo>
                  <a:cubicBezTo>
                    <a:pt x="291615" y="765743"/>
                    <a:pt x="500230" y="829523"/>
                    <a:pt x="574641" y="889316"/>
                  </a:cubicBezTo>
                  <a:cubicBezTo>
                    <a:pt x="537435" y="1002262"/>
                    <a:pt x="409875" y="893304"/>
                    <a:pt x="372670" y="973029"/>
                  </a:cubicBezTo>
                  <a:cubicBezTo>
                    <a:pt x="292944" y="850783"/>
                    <a:pt x="205247" y="1044782"/>
                    <a:pt x="154753" y="898619"/>
                  </a:cubicBezTo>
                  <a:cubicBezTo>
                    <a:pt x="160068" y="1008905"/>
                    <a:pt x="72371" y="933166"/>
                    <a:pt x="59083" y="873371"/>
                  </a:cubicBezTo>
                  <a:cubicBezTo>
                    <a:pt x="-28615" y="903934"/>
                    <a:pt x="174684" y="991631"/>
                    <a:pt x="214547" y="1012892"/>
                  </a:cubicBezTo>
                  <a:cubicBezTo>
                    <a:pt x="253081" y="1143111"/>
                    <a:pt x="464353" y="913234"/>
                    <a:pt x="538764" y="1072686"/>
                  </a:cubicBezTo>
                  <a:cubicBezTo>
                    <a:pt x="599886" y="1023522"/>
                    <a:pt x="904173" y="1095274"/>
                    <a:pt x="702202" y="1119193"/>
                  </a:cubicBezTo>
                  <a:cubicBezTo>
                    <a:pt x="715490" y="1173670"/>
                    <a:pt x="606531" y="1230808"/>
                    <a:pt x="522819" y="1169685"/>
                  </a:cubicBezTo>
                  <a:cubicBezTo>
                    <a:pt x="649051" y="1234794"/>
                    <a:pt x="517504" y="1253396"/>
                    <a:pt x="456381" y="1192274"/>
                  </a:cubicBezTo>
                  <a:cubicBezTo>
                    <a:pt x="457711" y="1307876"/>
                    <a:pt x="310217" y="1213534"/>
                    <a:pt x="247766" y="1218849"/>
                  </a:cubicBezTo>
                  <a:cubicBezTo>
                    <a:pt x="315532" y="1341095"/>
                    <a:pt x="509532" y="1370327"/>
                    <a:pt x="619819" y="1268014"/>
                  </a:cubicBezTo>
                  <a:cubicBezTo>
                    <a:pt x="627791" y="1365012"/>
                    <a:pt x="727447" y="1265356"/>
                    <a:pt x="773954" y="1310534"/>
                  </a:cubicBezTo>
                  <a:cubicBezTo>
                    <a:pt x="934734" y="1311862"/>
                    <a:pt x="769968" y="1345081"/>
                    <a:pt x="740736" y="1410189"/>
                  </a:cubicBezTo>
                  <a:cubicBezTo>
                    <a:pt x="623804" y="1331794"/>
                    <a:pt x="700872" y="1481943"/>
                    <a:pt x="598559" y="1485931"/>
                  </a:cubicBezTo>
                  <a:cubicBezTo>
                    <a:pt x="556039" y="1585586"/>
                    <a:pt x="451066" y="1463341"/>
                    <a:pt x="464353" y="1505860"/>
                  </a:cubicBezTo>
                  <a:cubicBezTo>
                    <a:pt x="362040" y="1481943"/>
                    <a:pt x="331477" y="1524463"/>
                    <a:pt x="209232" y="1485931"/>
                  </a:cubicBezTo>
                  <a:cubicBezTo>
                    <a:pt x="239794" y="1548382"/>
                    <a:pt x="517504" y="1666641"/>
                    <a:pt x="646394" y="1564326"/>
                  </a:cubicBezTo>
                  <a:cubicBezTo>
                    <a:pt x="598559" y="1722450"/>
                    <a:pt x="813818" y="1548382"/>
                    <a:pt x="860323" y="1645381"/>
                  </a:cubicBezTo>
                  <a:cubicBezTo>
                    <a:pt x="1072924" y="1667970"/>
                    <a:pt x="785913" y="1710490"/>
                    <a:pt x="824448" y="1811476"/>
                  </a:cubicBezTo>
                  <a:lnTo>
                    <a:pt x="789367" y="1820093"/>
                  </a:lnTo>
                  <a:lnTo>
                    <a:pt x="787818" y="1817505"/>
                  </a:lnTo>
                  <a:cubicBezTo>
                    <a:pt x="785290" y="1815275"/>
                    <a:pt x="781262" y="1812804"/>
                    <a:pt x="775283" y="1810147"/>
                  </a:cubicBezTo>
                  <a:cubicBezTo>
                    <a:pt x="771629" y="1813967"/>
                    <a:pt x="769636" y="1817165"/>
                    <a:pt x="768852" y="1819793"/>
                  </a:cubicBezTo>
                  <a:lnTo>
                    <a:pt x="769537" y="1824965"/>
                  </a:lnTo>
                  <a:lnTo>
                    <a:pt x="724977" y="1835912"/>
                  </a:lnTo>
                  <a:cubicBezTo>
                    <a:pt x="628621" y="1854411"/>
                    <a:pt x="538432" y="1856653"/>
                    <a:pt x="425819" y="1856653"/>
                  </a:cubicBezTo>
                  <a:cubicBezTo>
                    <a:pt x="363367" y="1900503"/>
                    <a:pt x="688913" y="2022749"/>
                    <a:pt x="758009" y="1895188"/>
                  </a:cubicBezTo>
                  <a:cubicBezTo>
                    <a:pt x="783256" y="1940365"/>
                    <a:pt x="873610" y="1903160"/>
                    <a:pt x="784584" y="1961626"/>
                  </a:cubicBezTo>
                  <a:cubicBezTo>
                    <a:pt x="855008" y="1974914"/>
                    <a:pt x="938720" y="1920434"/>
                    <a:pt x="1005159" y="1994844"/>
                  </a:cubicBezTo>
                  <a:cubicBezTo>
                    <a:pt x="1035720" y="2059953"/>
                    <a:pt x="847035" y="2162268"/>
                    <a:pt x="756681" y="2130377"/>
                  </a:cubicBezTo>
                  <a:cubicBezTo>
                    <a:pt x="885570" y="2200803"/>
                    <a:pt x="715490" y="2234020"/>
                    <a:pt x="642407" y="2208775"/>
                  </a:cubicBezTo>
                  <a:cubicBezTo>
                    <a:pt x="577299" y="2283185"/>
                    <a:pt x="857665" y="2277870"/>
                    <a:pt x="936062" y="2263254"/>
                  </a:cubicBezTo>
                  <a:cubicBezTo>
                    <a:pt x="1041035" y="2195487"/>
                    <a:pt x="1001172" y="2336336"/>
                    <a:pt x="924104" y="2320391"/>
                  </a:cubicBezTo>
                  <a:cubicBezTo>
                    <a:pt x="994529" y="2378856"/>
                    <a:pt x="901515" y="2400116"/>
                    <a:pt x="857665" y="2370883"/>
                  </a:cubicBezTo>
                  <a:cubicBezTo>
                    <a:pt x="922775" y="2489142"/>
                    <a:pt x="1079570" y="2396130"/>
                    <a:pt x="1180554" y="2382842"/>
                  </a:cubicBezTo>
                  <a:cubicBezTo>
                    <a:pt x="1175239" y="2570198"/>
                    <a:pt x="1015788" y="2594115"/>
                    <a:pt x="869625" y="2566210"/>
                  </a:cubicBezTo>
                  <a:cubicBezTo>
                    <a:pt x="876268" y="2696428"/>
                    <a:pt x="1152650" y="2598100"/>
                    <a:pt x="1253636" y="2657895"/>
                  </a:cubicBezTo>
                  <a:cubicBezTo>
                    <a:pt x="1452949" y="2584813"/>
                    <a:pt x="1294827" y="2741606"/>
                    <a:pt x="1199158" y="2749578"/>
                  </a:cubicBezTo>
                  <a:cubicBezTo>
                    <a:pt x="1308116" y="2770839"/>
                    <a:pt x="1211115" y="2794757"/>
                    <a:pt x="1159294" y="2786784"/>
                  </a:cubicBezTo>
                  <a:cubicBezTo>
                    <a:pt x="1250979" y="2882455"/>
                    <a:pt x="1038377" y="2764196"/>
                    <a:pt x="1007816" y="2834619"/>
                  </a:cubicBezTo>
                  <a:cubicBezTo>
                    <a:pt x="1128732" y="2902386"/>
                    <a:pt x="1301471" y="2918331"/>
                    <a:pt x="1446306" y="2922318"/>
                  </a:cubicBezTo>
                  <a:cubicBezTo>
                    <a:pt x="1559915" y="2908366"/>
                    <a:pt x="1533008" y="2917584"/>
                    <a:pt x="1478819" y="2941564"/>
                  </a:cubicBezTo>
                  <a:lnTo>
                    <a:pt x="1446714" y="2957097"/>
                  </a:lnTo>
                  <a:lnTo>
                    <a:pt x="0" y="2957097"/>
                  </a:lnTo>
                  <a:close/>
                </a:path>
              </a:pathLst>
            </a:custGeom>
            <a:solidFill>
              <a:schemeClr val="bg1">
                <a:lumMod val="8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pPr lvl="0"/>
              <a:endParaRPr lang="en-US" sz="2701"/>
            </a:p>
          </p:txBody>
        </p:sp>
        <p:sp>
          <p:nvSpPr>
            <p:cNvPr id="6" name="Freeform: Shape 5">
              <a:extLst>
                <a:ext uri="{FF2B5EF4-FFF2-40B4-BE49-F238E27FC236}">
                  <a16:creationId xmlns:a16="http://schemas.microsoft.com/office/drawing/2014/main" id="{AEA3E210-B1ED-40DF-9B3E-1EC217936C85}"/>
                </a:ext>
              </a:extLst>
            </p:cNvPr>
            <p:cNvSpPr/>
            <p:nvPr/>
          </p:nvSpPr>
          <p:spPr>
            <a:xfrm>
              <a:off x="35636" y="1136215"/>
              <a:ext cx="1113712" cy="2991028"/>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bg1">
                <a:lumMod val="9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pPr lvl="0"/>
              <a:endParaRPr lang="en-US" sz="2701"/>
            </a:p>
          </p:txBody>
        </p:sp>
      </p:grpSp>
      <p:grpSp>
        <p:nvGrpSpPr>
          <p:cNvPr id="7" name="Group 6">
            <a:extLst>
              <a:ext uri="{FF2B5EF4-FFF2-40B4-BE49-F238E27FC236}">
                <a16:creationId xmlns:a16="http://schemas.microsoft.com/office/drawing/2014/main" id="{4F767EA1-DCB1-4019-85DD-A7022071EBC2}"/>
              </a:ext>
            </a:extLst>
          </p:cNvPr>
          <p:cNvGrpSpPr/>
          <p:nvPr userDrawn="1"/>
        </p:nvGrpSpPr>
        <p:grpSpPr>
          <a:xfrm>
            <a:off x="719764" y="5726143"/>
            <a:ext cx="973739" cy="1122804"/>
            <a:chOff x="276796" y="1136215"/>
            <a:chExt cx="2593938" cy="2991029"/>
          </a:xfrm>
        </p:grpSpPr>
        <p:sp>
          <p:nvSpPr>
            <p:cNvPr id="8" name="Freeform: Shape 7">
              <a:extLst>
                <a:ext uri="{FF2B5EF4-FFF2-40B4-BE49-F238E27FC236}">
                  <a16:creationId xmlns:a16="http://schemas.microsoft.com/office/drawing/2014/main" id="{086A14DB-06E7-49B9-A5D4-524A47846991}"/>
                </a:ext>
              </a:extLst>
            </p:cNvPr>
            <p:cNvSpPr/>
            <p:nvPr/>
          </p:nvSpPr>
          <p:spPr>
            <a:xfrm>
              <a:off x="1345231" y="1170148"/>
              <a:ext cx="1525503" cy="2957096"/>
            </a:xfrm>
            <a:custGeom>
              <a:avLst/>
              <a:gdLst>
                <a:gd name="connsiteX0" fmla="*/ 1104814 w 1525504"/>
                <a:gd name="connsiteY0" fmla="*/ 2757552 h 2957097"/>
                <a:gd name="connsiteX1" fmla="*/ 1104814 w 1525504"/>
                <a:gd name="connsiteY1" fmla="*/ 2757552 h 2957097"/>
                <a:gd name="connsiteX2" fmla="*/ 1100829 w 1525504"/>
                <a:gd name="connsiteY2" fmla="*/ 2479842 h 2957097"/>
                <a:gd name="connsiteX3" fmla="*/ 1100829 w 1525504"/>
                <a:gd name="connsiteY3" fmla="*/ 2479842 h 2957097"/>
                <a:gd name="connsiteX4" fmla="*/ 811160 w 1525504"/>
                <a:gd name="connsiteY4" fmla="*/ 2420047 h 2957097"/>
                <a:gd name="connsiteX5" fmla="*/ 811160 w 1525504"/>
                <a:gd name="connsiteY5" fmla="*/ 2420047 h 2957097"/>
                <a:gd name="connsiteX6" fmla="*/ 789367 w 1525504"/>
                <a:gd name="connsiteY6" fmla="*/ 1820093 h 2957097"/>
                <a:gd name="connsiteX7" fmla="*/ 791353 w 1525504"/>
                <a:gd name="connsiteY7" fmla="*/ 1823414 h 2957097"/>
                <a:gd name="connsiteX8" fmla="*/ 769677 w 1525504"/>
                <a:gd name="connsiteY8" fmla="*/ 1826029 h 2957097"/>
                <a:gd name="connsiteX9" fmla="*/ 769537 w 1525504"/>
                <a:gd name="connsiteY9" fmla="*/ 1824965 h 2957097"/>
                <a:gd name="connsiteX10" fmla="*/ 83001 w 1525504"/>
                <a:gd name="connsiteY10" fmla="*/ 1192274 h 2957097"/>
                <a:gd name="connsiteX11" fmla="*/ 83001 w 1525504"/>
                <a:gd name="connsiteY11" fmla="*/ 1192274 h 2957097"/>
                <a:gd name="connsiteX12" fmla="*/ 77686 w 1525504"/>
                <a:gd name="connsiteY12" fmla="*/ 1019535 h 2957097"/>
                <a:gd name="connsiteX13" fmla="*/ 71041 w 1525504"/>
                <a:gd name="connsiteY13" fmla="*/ 1047440 h 2957097"/>
                <a:gd name="connsiteX14" fmla="*/ 77686 w 1525504"/>
                <a:gd name="connsiteY14" fmla="*/ 1019535 h 2957097"/>
                <a:gd name="connsiteX15" fmla="*/ 381971 w 1525504"/>
                <a:gd name="connsiteY15" fmla="*/ 841481 h 2957097"/>
                <a:gd name="connsiteX16" fmla="*/ 381971 w 1525504"/>
                <a:gd name="connsiteY16" fmla="*/ 841481 h 2957097"/>
                <a:gd name="connsiteX17" fmla="*/ 213512 w 1525504"/>
                <a:gd name="connsiteY17" fmla="*/ 797184 h 2957097"/>
                <a:gd name="connsiteX18" fmla="*/ 186644 w 1525504"/>
                <a:gd name="connsiteY18" fmla="*/ 800290 h 2957097"/>
                <a:gd name="connsiteX19" fmla="*/ 213512 w 1525504"/>
                <a:gd name="connsiteY19" fmla="*/ 797184 h 2957097"/>
                <a:gd name="connsiteX20" fmla="*/ 44466 w 1525504"/>
                <a:gd name="connsiteY20" fmla="*/ 773716 h 2957097"/>
                <a:gd name="connsiteX21" fmla="*/ 72371 w 1525504"/>
                <a:gd name="connsiteY21" fmla="*/ 794975 h 2957097"/>
                <a:gd name="connsiteX22" fmla="*/ 44466 w 1525504"/>
                <a:gd name="connsiteY22" fmla="*/ 773716 h 2957097"/>
                <a:gd name="connsiteX23" fmla="*/ 194617 w 1525504"/>
                <a:gd name="connsiteY23" fmla="*/ 614264 h 2957097"/>
                <a:gd name="connsiteX24" fmla="*/ 124191 w 1525504"/>
                <a:gd name="connsiteY24" fmla="*/ 671400 h 2957097"/>
                <a:gd name="connsiteX25" fmla="*/ 194617 w 1525504"/>
                <a:gd name="connsiteY25" fmla="*/ 614264 h 2957097"/>
                <a:gd name="connsiteX26" fmla="*/ 0 w 1525504"/>
                <a:gd name="connsiteY26" fmla="*/ 0 h 2957097"/>
                <a:gd name="connsiteX27" fmla="*/ 1780 w 1525504"/>
                <a:gd name="connsiteY27" fmla="*/ 2724 h 2957097"/>
                <a:gd name="connsiteX28" fmla="*/ 27192 w 1525504"/>
                <a:gd name="connsiteY28" fmla="*/ 114651 h 2957097"/>
                <a:gd name="connsiteX29" fmla="*/ 20549 w 1525504"/>
                <a:gd name="connsiteY29" fmla="*/ 226266 h 2957097"/>
                <a:gd name="connsiteX30" fmla="*/ 121533 w 1525504"/>
                <a:gd name="connsiteY30" fmla="*/ 216964 h 2957097"/>
                <a:gd name="connsiteX31" fmla="*/ 189302 w 1525504"/>
                <a:gd name="connsiteY31" fmla="*/ 254170 h 2957097"/>
                <a:gd name="connsiteX32" fmla="*/ 105588 w 1525504"/>
                <a:gd name="connsiteY32" fmla="*/ 309977 h 2957097"/>
                <a:gd name="connsiteX33" fmla="*/ 113561 w 1525504"/>
                <a:gd name="connsiteY33" fmla="*/ 408306 h 2957097"/>
                <a:gd name="connsiteX34" fmla="*/ 81671 w 1525504"/>
                <a:gd name="connsiteY34" fmla="*/ 587689 h 2957097"/>
                <a:gd name="connsiteX35" fmla="*/ 383300 w 1525504"/>
                <a:gd name="connsiteY35" fmla="*/ 375087 h 2957097"/>
                <a:gd name="connsiteX36" fmla="*/ 350080 w 1525504"/>
                <a:gd name="connsiteY36" fmla="*/ 538524 h 2957097"/>
                <a:gd name="connsiteX37" fmla="*/ 283643 w 1525504"/>
                <a:gd name="connsiteY37" fmla="*/ 675387 h 2957097"/>
                <a:gd name="connsiteX38" fmla="*/ 275670 w 1525504"/>
                <a:gd name="connsiteY38" fmla="*/ 781688 h 2957097"/>
                <a:gd name="connsiteX39" fmla="*/ 574641 w 1525504"/>
                <a:gd name="connsiteY39" fmla="*/ 889316 h 2957097"/>
                <a:gd name="connsiteX40" fmla="*/ 372670 w 1525504"/>
                <a:gd name="connsiteY40" fmla="*/ 973029 h 2957097"/>
                <a:gd name="connsiteX41" fmla="*/ 154753 w 1525504"/>
                <a:gd name="connsiteY41" fmla="*/ 898619 h 2957097"/>
                <a:gd name="connsiteX42" fmla="*/ 59083 w 1525504"/>
                <a:gd name="connsiteY42" fmla="*/ 873371 h 2957097"/>
                <a:gd name="connsiteX43" fmla="*/ 214547 w 1525504"/>
                <a:gd name="connsiteY43" fmla="*/ 1012892 h 2957097"/>
                <a:gd name="connsiteX44" fmla="*/ 538764 w 1525504"/>
                <a:gd name="connsiteY44" fmla="*/ 1072686 h 2957097"/>
                <a:gd name="connsiteX45" fmla="*/ 702202 w 1525504"/>
                <a:gd name="connsiteY45" fmla="*/ 1119193 h 2957097"/>
                <a:gd name="connsiteX46" fmla="*/ 522819 w 1525504"/>
                <a:gd name="connsiteY46" fmla="*/ 1169685 h 2957097"/>
                <a:gd name="connsiteX47" fmla="*/ 456381 w 1525504"/>
                <a:gd name="connsiteY47" fmla="*/ 1192274 h 2957097"/>
                <a:gd name="connsiteX48" fmla="*/ 247766 w 1525504"/>
                <a:gd name="connsiteY48" fmla="*/ 1218849 h 2957097"/>
                <a:gd name="connsiteX49" fmla="*/ 619819 w 1525504"/>
                <a:gd name="connsiteY49" fmla="*/ 1268014 h 2957097"/>
                <a:gd name="connsiteX50" fmla="*/ 773954 w 1525504"/>
                <a:gd name="connsiteY50" fmla="*/ 1310534 h 2957097"/>
                <a:gd name="connsiteX51" fmla="*/ 740736 w 1525504"/>
                <a:gd name="connsiteY51" fmla="*/ 1410189 h 2957097"/>
                <a:gd name="connsiteX52" fmla="*/ 598559 w 1525504"/>
                <a:gd name="connsiteY52" fmla="*/ 1485931 h 2957097"/>
                <a:gd name="connsiteX53" fmla="*/ 464353 w 1525504"/>
                <a:gd name="connsiteY53" fmla="*/ 1505860 h 2957097"/>
                <a:gd name="connsiteX54" fmla="*/ 209232 w 1525504"/>
                <a:gd name="connsiteY54" fmla="*/ 1485931 h 2957097"/>
                <a:gd name="connsiteX55" fmla="*/ 646394 w 1525504"/>
                <a:gd name="connsiteY55" fmla="*/ 1564326 h 2957097"/>
                <a:gd name="connsiteX56" fmla="*/ 860323 w 1525504"/>
                <a:gd name="connsiteY56" fmla="*/ 1645381 h 2957097"/>
                <a:gd name="connsiteX57" fmla="*/ 824448 w 1525504"/>
                <a:gd name="connsiteY57" fmla="*/ 1811476 h 2957097"/>
                <a:gd name="connsiteX58" fmla="*/ 789367 w 1525504"/>
                <a:gd name="connsiteY58" fmla="*/ 1820093 h 2957097"/>
                <a:gd name="connsiteX59" fmla="*/ 787818 w 1525504"/>
                <a:gd name="connsiteY59" fmla="*/ 1817505 h 2957097"/>
                <a:gd name="connsiteX60" fmla="*/ 775283 w 1525504"/>
                <a:gd name="connsiteY60" fmla="*/ 1810147 h 2957097"/>
                <a:gd name="connsiteX61" fmla="*/ 768852 w 1525504"/>
                <a:gd name="connsiteY61" fmla="*/ 1819793 h 2957097"/>
                <a:gd name="connsiteX62" fmla="*/ 769537 w 1525504"/>
                <a:gd name="connsiteY62" fmla="*/ 1824965 h 2957097"/>
                <a:gd name="connsiteX63" fmla="*/ 724977 w 1525504"/>
                <a:gd name="connsiteY63" fmla="*/ 1835912 h 2957097"/>
                <a:gd name="connsiteX64" fmla="*/ 425819 w 1525504"/>
                <a:gd name="connsiteY64" fmla="*/ 1856653 h 2957097"/>
                <a:gd name="connsiteX65" fmla="*/ 758009 w 1525504"/>
                <a:gd name="connsiteY65" fmla="*/ 1895188 h 2957097"/>
                <a:gd name="connsiteX66" fmla="*/ 784584 w 1525504"/>
                <a:gd name="connsiteY66" fmla="*/ 1961626 h 2957097"/>
                <a:gd name="connsiteX67" fmla="*/ 1005159 w 1525504"/>
                <a:gd name="connsiteY67" fmla="*/ 1994844 h 2957097"/>
                <a:gd name="connsiteX68" fmla="*/ 756681 w 1525504"/>
                <a:gd name="connsiteY68" fmla="*/ 2130377 h 2957097"/>
                <a:gd name="connsiteX69" fmla="*/ 642407 w 1525504"/>
                <a:gd name="connsiteY69" fmla="*/ 2208775 h 2957097"/>
                <a:gd name="connsiteX70" fmla="*/ 936062 w 1525504"/>
                <a:gd name="connsiteY70" fmla="*/ 2263254 h 2957097"/>
                <a:gd name="connsiteX71" fmla="*/ 924104 w 1525504"/>
                <a:gd name="connsiteY71" fmla="*/ 2320391 h 2957097"/>
                <a:gd name="connsiteX72" fmla="*/ 857665 w 1525504"/>
                <a:gd name="connsiteY72" fmla="*/ 2370883 h 2957097"/>
                <a:gd name="connsiteX73" fmla="*/ 1180554 w 1525504"/>
                <a:gd name="connsiteY73" fmla="*/ 2382842 h 2957097"/>
                <a:gd name="connsiteX74" fmla="*/ 869625 w 1525504"/>
                <a:gd name="connsiteY74" fmla="*/ 2566210 h 2957097"/>
                <a:gd name="connsiteX75" fmla="*/ 1253636 w 1525504"/>
                <a:gd name="connsiteY75" fmla="*/ 2657895 h 2957097"/>
                <a:gd name="connsiteX76" fmla="*/ 1199158 w 1525504"/>
                <a:gd name="connsiteY76" fmla="*/ 2749578 h 2957097"/>
                <a:gd name="connsiteX77" fmla="*/ 1159294 w 1525504"/>
                <a:gd name="connsiteY77" fmla="*/ 2786784 h 2957097"/>
                <a:gd name="connsiteX78" fmla="*/ 1007816 w 1525504"/>
                <a:gd name="connsiteY78" fmla="*/ 2834619 h 2957097"/>
                <a:gd name="connsiteX79" fmla="*/ 1446306 w 1525504"/>
                <a:gd name="connsiteY79" fmla="*/ 2922318 h 2957097"/>
                <a:gd name="connsiteX80" fmla="*/ 1478819 w 1525504"/>
                <a:gd name="connsiteY80" fmla="*/ 2941564 h 2957097"/>
                <a:gd name="connsiteX81" fmla="*/ 1446714 w 1525504"/>
                <a:gd name="connsiteY81" fmla="*/ 2957097 h 2957097"/>
                <a:gd name="connsiteX82" fmla="*/ 0 w 1525504"/>
                <a:gd name="connsiteY82" fmla="*/ 2957097 h 29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525504" h="2957097">
                  <a:moveTo>
                    <a:pt x="1104814" y="2757552"/>
                  </a:moveTo>
                  <a:cubicBezTo>
                    <a:pt x="1127404" y="2802729"/>
                    <a:pt x="1193843" y="2752237"/>
                    <a:pt x="1104814" y="2757552"/>
                  </a:cubicBezTo>
                  <a:close/>
                  <a:moveTo>
                    <a:pt x="1100829" y="2479842"/>
                  </a:moveTo>
                  <a:cubicBezTo>
                    <a:pt x="1059637" y="2497114"/>
                    <a:pt x="1173910" y="2478512"/>
                    <a:pt x="1100829" y="2479842"/>
                  </a:cubicBezTo>
                  <a:close/>
                  <a:moveTo>
                    <a:pt x="811160" y="2420047"/>
                  </a:moveTo>
                  <a:cubicBezTo>
                    <a:pt x="674297" y="2433334"/>
                    <a:pt x="945364" y="2434663"/>
                    <a:pt x="811160" y="2420047"/>
                  </a:cubicBezTo>
                  <a:close/>
                  <a:moveTo>
                    <a:pt x="789367" y="1820093"/>
                  </a:moveTo>
                  <a:lnTo>
                    <a:pt x="791353" y="1823414"/>
                  </a:lnTo>
                  <a:cubicBezTo>
                    <a:pt x="791269" y="1830183"/>
                    <a:pt x="774411" y="1832216"/>
                    <a:pt x="769677" y="1826029"/>
                  </a:cubicBezTo>
                  <a:lnTo>
                    <a:pt x="769537" y="1824965"/>
                  </a:lnTo>
                  <a:close/>
                  <a:moveTo>
                    <a:pt x="83001" y="1192274"/>
                  </a:moveTo>
                  <a:cubicBezTo>
                    <a:pt x="63068" y="1224164"/>
                    <a:pt x="105588" y="1250739"/>
                    <a:pt x="83001" y="1192274"/>
                  </a:cubicBezTo>
                  <a:close/>
                  <a:moveTo>
                    <a:pt x="77686" y="1019535"/>
                  </a:moveTo>
                  <a:lnTo>
                    <a:pt x="71041" y="1047440"/>
                  </a:lnTo>
                  <a:cubicBezTo>
                    <a:pt x="45796" y="1180315"/>
                    <a:pt x="128178" y="1093946"/>
                    <a:pt x="77686" y="1019535"/>
                  </a:cubicBezTo>
                  <a:close/>
                  <a:moveTo>
                    <a:pt x="381971" y="841481"/>
                  </a:moveTo>
                  <a:cubicBezTo>
                    <a:pt x="323505" y="854769"/>
                    <a:pt x="424491" y="869385"/>
                    <a:pt x="381971" y="841481"/>
                  </a:cubicBezTo>
                  <a:close/>
                  <a:moveTo>
                    <a:pt x="213512" y="797184"/>
                  </a:moveTo>
                  <a:cubicBezTo>
                    <a:pt x="207344" y="796636"/>
                    <a:pt x="198603" y="797467"/>
                    <a:pt x="186644" y="800290"/>
                  </a:cubicBezTo>
                  <a:cubicBezTo>
                    <a:pt x="173855" y="872376"/>
                    <a:pt x="256693" y="801017"/>
                    <a:pt x="213512" y="797184"/>
                  </a:cubicBezTo>
                  <a:close/>
                  <a:moveTo>
                    <a:pt x="44466" y="773716"/>
                  </a:moveTo>
                  <a:lnTo>
                    <a:pt x="72371" y="794975"/>
                  </a:lnTo>
                  <a:cubicBezTo>
                    <a:pt x="210562" y="829523"/>
                    <a:pt x="126849" y="783015"/>
                    <a:pt x="44466" y="773716"/>
                  </a:cubicBezTo>
                  <a:close/>
                  <a:moveTo>
                    <a:pt x="194617" y="614264"/>
                  </a:moveTo>
                  <a:cubicBezTo>
                    <a:pt x="166712" y="627551"/>
                    <a:pt x="153424" y="659442"/>
                    <a:pt x="124191" y="671400"/>
                  </a:cubicBezTo>
                  <a:cubicBezTo>
                    <a:pt x="-84424" y="715249"/>
                    <a:pt x="230491" y="711263"/>
                    <a:pt x="194617" y="614264"/>
                  </a:cubicBezTo>
                  <a:close/>
                  <a:moveTo>
                    <a:pt x="0" y="0"/>
                  </a:moveTo>
                  <a:lnTo>
                    <a:pt x="1780" y="2724"/>
                  </a:lnTo>
                  <a:cubicBezTo>
                    <a:pt x="17725" y="49375"/>
                    <a:pt x="-24629" y="121626"/>
                    <a:pt x="27192" y="114651"/>
                  </a:cubicBezTo>
                  <a:cubicBezTo>
                    <a:pt x="194617" y="5692"/>
                    <a:pt x="44466" y="150527"/>
                    <a:pt x="20549" y="226266"/>
                  </a:cubicBezTo>
                  <a:cubicBezTo>
                    <a:pt x="-11342" y="408306"/>
                    <a:pt x="73698" y="149198"/>
                    <a:pt x="121533" y="216964"/>
                  </a:cubicBezTo>
                  <a:cubicBezTo>
                    <a:pt x="190629" y="202349"/>
                    <a:pt x="298260" y="147869"/>
                    <a:pt x="189302" y="254170"/>
                  </a:cubicBezTo>
                  <a:cubicBezTo>
                    <a:pt x="340780" y="296690"/>
                    <a:pt x="158739" y="303335"/>
                    <a:pt x="105588" y="309977"/>
                  </a:cubicBezTo>
                  <a:cubicBezTo>
                    <a:pt x="207904" y="313965"/>
                    <a:pt x="245109" y="414951"/>
                    <a:pt x="113561" y="408306"/>
                  </a:cubicBezTo>
                  <a:cubicBezTo>
                    <a:pt x="-8684" y="295362"/>
                    <a:pt x="-23300" y="607620"/>
                    <a:pt x="81671" y="587689"/>
                  </a:cubicBezTo>
                  <a:cubicBezTo>
                    <a:pt x="172027" y="474744"/>
                    <a:pt x="241123" y="380402"/>
                    <a:pt x="383300" y="375087"/>
                  </a:cubicBezTo>
                  <a:cubicBezTo>
                    <a:pt x="306233" y="445510"/>
                    <a:pt x="481628" y="490689"/>
                    <a:pt x="350080" y="538524"/>
                  </a:cubicBezTo>
                  <a:cubicBezTo>
                    <a:pt x="529463" y="603634"/>
                    <a:pt x="267698" y="627551"/>
                    <a:pt x="283643" y="675387"/>
                  </a:cubicBezTo>
                  <a:cubicBezTo>
                    <a:pt x="413861" y="692660"/>
                    <a:pt x="352737" y="716578"/>
                    <a:pt x="275670" y="781688"/>
                  </a:cubicBezTo>
                  <a:cubicBezTo>
                    <a:pt x="291615" y="765743"/>
                    <a:pt x="500230" y="829523"/>
                    <a:pt x="574641" y="889316"/>
                  </a:cubicBezTo>
                  <a:cubicBezTo>
                    <a:pt x="537435" y="1002262"/>
                    <a:pt x="409875" y="893304"/>
                    <a:pt x="372670" y="973029"/>
                  </a:cubicBezTo>
                  <a:cubicBezTo>
                    <a:pt x="292944" y="850783"/>
                    <a:pt x="205247" y="1044782"/>
                    <a:pt x="154753" y="898619"/>
                  </a:cubicBezTo>
                  <a:cubicBezTo>
                    <a:pt x="160068" y="1008905"/>
                    <a:pt x="72371" y="933166"/>
                    <a:pt x="59083" y="873371"/>
                  </a:cubicBezTo>
                  <a:cubicBezTo>
                    <a:pt x="-28615" y="903934"/>
                    <a:pt x="174684" y="991631"/>
                    <a:pt x="214547" y="1012892"/>
                  </a:cubicBezTo>
                  <a:cubicBezTo>
                    <a:pt x="253081" y="1143111"/>
                    <a:pt x="464353" y="913234"/>
                    <a:pt x="538764" y="1072686"/>
                  </a:cubicBezTo>
                  <a:cubicBezTo>
                    <a:pt x="599886" y="1023522"/>
                    <a:pt x="904173" y="1095274"/>
                    <a:pt x="702202" y="1119193"/>
                  </a:cubicBezTo>
                  <a:cubicBezTo>
                    <a:pt x="715490" y="1173670"/>
                    <a:pt x="606531" y="1230808"/>
                    <a:pt x="522819" y="1169685"/>
                  </a:cubicBezTo>
                  <a:cubicBezTo>
                    <a:pt x="649051" y="1234794"/>
                    <a:pt x="517504" y="1253396"/>
                    <a:pt x="456381" y="1192274"/>
                  </a:cubicBezTo>
                  <a:cubicBezTo>
                    <a:pt x="457711" y="1307876"/>
                    <a:pt x="310217" y="1213534"/>
                    <a:pt x="247766" y="1218849"/>
                  </a:cubicBezTo>
                  <a:cubicBezTo>
                    <a:pt x="315532" y="1341095"/>
                    <a:pt x="509532" y="1370327"/>
                    <a:pt x="619819" y="1268014"/>
                  </a:cubicBezTo>
                  <a:cubicBezTo>
                    <a:pt x="627791" y="1365012"/>
                    <a:pt x="727447" y="1265356"/>
                    <a:pt x="773954" y="1310534"/>
                  </a:cubicBezTo>
                  <a:cubicBezTo>
                    <a:pt x="934734" y="1311862"/>
                    <a:pt x="769968" y="1345081"/>
                    <a:pt x="740736" y="1410189"/>
                  </a:cubicBezTo>
                  <a:cubicBezTo>
                    <a:pt x="623804" y="1331794"/>
                    <a:pt x="700872" y="1481943"/>
                    <a:pt x="598559" y="1485931"/>
                  </a:cubicBezTo>
                  <a:cubicBezTo>
                    <a:pt x="556039" y="1585586"/>
                    <a:pt x="451066" y="1463341"/>
                    <a:pt x="464353" y="1505860"/>
                  </a:cubicBezTo>
                  <a:cubicBezTo>
                    <a:pt x="362040" y="1481943"/>
                    <a:pt x="331477" y="1524463"/>
                    <a:pt x="209232" y="1485931"/>
                  </a:cubicBezTo>
                  <a:cubicBezTo>
                    <a:pt x="239794" y="1548382"/>
                    <a:pt x="517504" y="1666641"/>
                    <a:pt x="646394" y="1564326"/>
                  </a:cubicBezTo>
                  <a:cubicBezTo>
                    <a:pt x="598559" y="1722450"/>
                    <a:pt x="813818" y="1548382"/>
                    <a:pt x="860323" y="1645381"/>
                  </a:cubicBezTo>
                  <a:cubicBezTo>
                    <a:pt x="1072924" y="1667970"/>
                    <a:pt x="785913" y="1710490"/>
                    <a:pt x="824448" y="1811476"/>
                  </a:cubicBezTo>
                  <a:lnTo>
                    <a:pt x="789367" y="1820093"/>
                  </a:lnTo>
                  <a:lnTo>
                    <a:pt x="787818" y="1817505"/>
                  </a:lnTo>
                  <a:cubicBezTo>
                    <a:pt x="785290" y="1815275"/>
                    <a:pt x="781262" y="1812804"/>
                    <a:pt x="775283" y="1810147"/>
                  </a:cubicBezTo>
                  <a:cubicBezTo>
                    <a:pt x="771629" y="1813967"/>
                    <a:pt x="769636" y="1817165"/>
                    <a:pt x="768852" y="1819793"/>
                  </a:cubicBezTo>
                  <a:lnTo>
                    <a:pt x="769537" y="1824965"/>
                  </a:lnTo>
                  <a:lnTo>
                    <a:pt x="724977" y="1835912"/>
                  </a:lnTo>
                  <a:cubicBezTo>
                    <a:pt x="628621" y="1854411"/>
                    <a:pt x="538432" y="1856653"/>
                    <a:pt x="425819" y="1856653"/>
                  </a:cubicBezTo>
                  <a:cubicBezTo>
                    <a:pt x="363367" y="1900503"/>
                    <a:pt x="688913" y="2022749"/>
                    <a:pt x="758009" y="1895188"/>
                  </a:cubicBezTo>
                  <a:cubicBezTo>
                    <a:pt x="783256" y="1940365"/>
                    <a:pt x="873610" y="1903160"/>
                    <a:pt x="784584" y="1961626"/>
                  </a:cubicBezTo>
                  <a:cubicBezTo>
                    <a:pt x="855008" y="1974914"/>
                    <a:pt x="938720" y="1920434"/>
                    <a:pt x="1005159" y="1994844"/>
                  </a:cubicBezTo>
                  <a:cubicBezTo>
                    <a:pt x="1035720" y="2059953"/>
                    <a:pt x="847035" y="2162268"/>
                    <a:pt x="756681" y="2130377"/>
                  </a:cubicBezTo>
                  <a:cubicBezTo>
                    <a:pt x="885570" y="2200803"/>
                    <a:pt x="715490" y="2234020"/>
                    <a:pt x="642407" y="2208775"/>
                  </a:cubicBezTo>
                  <a:cubicBezTo>
                    <a:pt x="577299" y="2283185"/>
                    <a:pt x="857665" y="2277870"/>
                    <a:pt x="936062" y="2263254"/>
                  </a:cubicBezTo>
                  <a:cubicBezTo>
                    <a:pt x="1041035" y="2195487"/>
                    <a:pt x="1001172" y="2336336"/>
                    <a:pt x="924104" y="2320391"/>
                  </a:cubicBezTo>
                  <a:cubicBezTo>
                    <a:pt x="994529" y="2378856"/>
                    <a:pt x="901515" y="2400116"/>
                    <a:pt x="857665" y="2370883"/>
                  </a:cubicBezTo>
                  <a:cubicBezTo>
                    <a:pt x="922775" y="2489142"/>
                    <a:pt x="1079570" y="2396130"/>
                    <a:pt x="1180554" y="2382842"/>
                  </a:cubicBezTo>
                  <a:cubicBezTo>
                    <a:pt x="1175239" y="2570198"/>
                    <a:pt x="1015788" y="2594115"/>
                    <a:pt x="869625" y="2566210"/>
                  </a:cubicBezTo>
                  <a:cubicBezTo>
                    <a:pt x="876268" y="2696428"/>
                    <a:pt x="1152650" y="2598100"/>
                    <a:pt x="1253636" y="2657895"/>
                  </a:cubicBezTo>
                  <a:cubicBezTo>
                    <a:pt x="1452949" y="2584813"/>
                    <a:pt x="1294827" y="2741606"/>
                    <a:pt x="1199158" y="2749578"/>
                  </a:cubicBezTo>
                  <a:cubicBezTo>
                    <a:pt x="1308116" y="2770839"/>
                    <a:pt x="1211115" y="2794757"/>
                    <a:pt x="1159294" y="2786784"/>
                  </a:cubicBezTo>
                  <a:cubicBezTo>
                    <a:pt x="1250979" y="2882455"/>
                    <a:pt x="1038377" y="2764196"/>
                    <a:pt x="1007816" y="2834619"/>
                  </a:cubicBezTo>
                  <a:cubicBezTo>
                    <a:pt x="1128732" y="2902386"/>
                    <a:pt x="1301471" y="2918331"/>
                    <a:pt x="1446306" y="2922318"/>
                  </a:cubicBezTo>
                  <a:cubicBezTo>
                    <a:pt x="1559915" y="2908366"/>
                    <a:pt x="1533008" y="2917584"/>
                    <a:pt x="1478819" y="2941564"/>
                  </a:cubicBezTo>
                  <a:lnTo>
                    <a:pt x="1446714" y="2957097"/>
                  </a:lnTo>
                  <a:lnTo>
                    <a:pt x="0" y="2957097"/>
                  </a:lnTo>
                  <a:close/>
                </a:path>
              </a:pathLst>
            </a:custGeom>
            <a:solidFill>
              <a:schemeClr val="bg1">
                <a:lumMod val="8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pPr lvl="0"/>
              <a:endParaRPr lang="en-US" sz="2701"/>
            </a:p>
          </p:txBody>
        </p:sp>
        <p:sp>
          <p:nvSpPr>
            <p:cNvPr id="9" name="Freeform: Shape 8">
              <a:extLst>
                <a:ext uri="{FF2B5EF4-FFF2-40B4-BE49-F238E27FC236}">
                  <a16:creationId xmlns:a16="http://schemas.microsoft.com/office/drawing/2014/main" id="{4307D085-B667-4D37-A930-54AE1C03F6E4}"/>
                </a:ext>
              </a:extLst>
            </p:cNvPr>
            <p:cNvSpPr/>
            <p:nvPr/>
          </p:nvSpPr>
          <p:spPr>
            <a:xfrm>
              <a:off x="276796" y="1136215"/>
              <a:ext cx="1113713" cy="2991029"/>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bg1">
                <a:lumMod val="9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pPr lvl="0"/>
              <a:endParaRPr lang="en-US" sz="2701"/>
            </a:p>
          </p:txBody>
        </p:sp>
      </p:grpSp>
      <p:sp>
        <p:nvSpPr>
          <p:cNvPr id="53" name="Rectangle 52">
            <a:extLst>
              <a:ext uri="{FF2B5EF4-FFF2-40B4-BE49-F238E27FC236}">
                <a16:creationId xmlns:a16="http://schemas.microsoft.com/office/drawing/2014/main" id="{553A449B-1E16-427E-AA1F-1761A105A61E}"/>
              </a:ext>
            </a:extLst>
          </p:cNvPr>
          <p:cNvSpPr/>
          <p:nvPr userDrawn="1"/>
        </p:nvSpPr>
        <p:spPr>
          <a:xfrm>
            <a:off x="2825392" y="0"/>
            <a:ext cx="9366607"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3D05169-BAAB-49AE-B6AB-F6EDA5219658}"/>
              </a:ext>
            </a:extLst>
          </p:cNvPr>
          <p:cNvGrpSpPr/>
          <p:nvPr userDrawn="1"/>
        </p:nvGrpSpPr>
        <p:grpSpPr>
          <a:xfrm>
            <a:off x="816240" y="3199974"/>
            <a:ext cx="1505538" cy="2566050"/>
            <a:chOff x="11521621" y="1903133"/>
            <a:chExt cx="2494544" cy="4251720"/>
          </a:xfrm>
        </p:grpSpPr>
        <p:sp>
          <p:nvSpPr>
            <p:cNvPr id="55" name="Freeform: Shape 54">
              <a:extLst>
                <a:ext uri="{FF2B5EF4-FFF2-40B4-BE49-F238E27FC236}">
                  <a16:creationId xmlns:a16="http://schemas.microsoft.com/office/drawing/2014/main" id="{A662FEF3-1917-4118-A53E-3734B721FD74}"/>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56" name="Group 55">
              <a:extLst>
                <a:ext uri="{FF2B5EF4-FFF2-40B4-BE49-F238E27FC236}">
                  <a16:creationId xmlns:a16="http://schemas.microsoft.com/office/drawing/2014/main" id="{EE2EF4D9-4CF5-400C-A9F0-AD7A0BD54A78}"/>
                </a:ext>
              </a:extLst>
            </p:cNvPr>
            <p:cNvGrpSpPr/>
            <p:nvPr/>
          </p:nvGrpSpPr>
          <p:grpSpPr>
            <a:xfrm>
              <a:off x="11521621" y="1969094"/>
              <a:ext cx="2494544" cy="4185759"/>
              <a:chOff x="11521621" y="1969094"/>
              <a:chExt cx="2494544" cy="4185759"/>
            </a:xfrm>
          </p:grpSpPr>
          <p:grpSp>
            <p:nvGrpSpPr>
              <p:cNvPr id="57" name="Group 56">
                <a:extLst>
                  <a:ext uri="{FF2B5EF4-FFF2-40B4-BE49-F238E27FC236}">
                    <a16:creationId xmlns:a16="http://schemas.microsoft.com/office/drawing/2014/main" id="{28497920-E136-42D7-9412-1BD60605931D}"/>
                  </a:ext>
                </a:extLst>
              </p:cNvPr>
              <p:cNvGrpSpPr/>
              <p:nvPr/>
            </p:nvGrpSpPr>
            <p:grpSpPr>
              <a:xfrm>
                <a:off x="11521621" y="1969094"/>
                <a:ext cx="2494544" cy="2682188"/>
                <a:chOff x="11521621" y="1969094"/>
                <a:chExt cx="2494544" cy="2682188"/>
              </a:xfrm>
            </p:grpSpPr>
            <p:cxnSp>
              <p:nvCxnSpPr>
                <p:cNvPr id="77" name="Straight Connector 76">
                  <a:extLst>
                    <a:ext uri="{FF2B5EF4-FFF2-40B4-BE49-F238E27FC236}">
                      <a16:creationId xmlns:a16="http://schemas.microsoft.com/office/drawing/2014/main" id="{98BF5F43-E851-4EF1-BD30-1A3EA3DBFB6D}"/>
                    </a:ext>
                  </a:extLst>
                </p:cNvPr>
                <p:cNvCxnSpPr>
                  <a:cxnSpLocks/>
                </p:cNvCxnSpPr>
                <p:nvPr/>
              </p:nvCxnSpPr>
              <p:spPr>
                <a:xfrm flipH="1" flipV="1">
                  <a:off x="12654231" y="3563301"/>
                  <a:ext cx="235200" cy="1087981"/>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39A8E24-3262-47F3-8EE2-A371E7B0B055}"/>
                    </a:ext>
                  </a:extLst>
                </p:cNvPr>
                <p:cNvCxnSpPr>
                  <a:cxnSpLocks/>
                </p:cNvCxnSpPr>
                <p:nvPr/>
              </p:nvCxnSpPr>
              <p:spPr>
                <a:xfrm flipV="1">
                  <a:off x="12906700" y="3563297"/>
                  <a:ext cx="186689" cy="1076234"/>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131A34C-91F3-4276-90E0-38EA36726C4A}"/>
                    </a:ext>
                  </a:extLst>
                </p:cNvPr>
                <p:cNvCxnSpPr>
                  <a:cxnSpLocks/>
                </p:cNvCxnSpPr>
                <p:nvPr/>
              </p:nvCxnSpPr>
              <p:spPr>
                <a:xfrm flipV="1">
                  <a:off x="12900880" y="3458988"/>
                  <a:ext cx="0" cy="1180545"/>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80" name="Freeform: Shape 79">
                  <a:extLst>
                    <a:ext uri="{FF2B5EF4-FFF2-40B4-BE49-F238E27FC236}">
                      <a16:creationId xmlns:a16="http://schemas.microsoft.com/office/drawing/2014/main" id="{45293FBB-84BA-42C0-8D04-E7711A61D918}"/>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1" name="Freeform: Shape 80">
                  <a:extLst>
                    <a:ext uri="{FF2B5EF4-FFF2-40B4-BE49-F238E27FC236}">
                      <a16:creationId xmlns:a16="http://schemas.microsoft.com/office/drawing/2014/main" id="{D71E92F0-854E-4348-B522-E514A01DE665}"/>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82" name="Freeform: Shape 81">
                  <a:extLst>
                    <a:ext uri="{FF2B5EF4-FFF2-40B4-BE49-F238E27FC236}">
                      <a16:creationId xmlns:a16="http://schemas.microsoft.com/office/drawing/2014/main" id="{77B26116-3BCE-40E9-AE21-3B3AD12ABC44}"/>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3" name="Freeform: Shape 82">
                  <a:extLst>
                    <a:ext uri="{FF2B5EF4-FFF2-40B4-BE49-F238E27FC236}">
                      <a16:creationId xmlns:a16="http://schemas.microsoft.com/office/drawing/2014/main" id="{73A68979-BA70-4ED6-B4C8-3947E4DA45E0}"/>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4" name="Freeform: Shape 83">
                  <a:extLst>
                    <a:ext uri="{FF2B5EF4-FFF2-40B4-BE49-F238E27FC236}">
                      <a16:creationId xmlns:a16="http://schemas.microsoft.com/office/drawing/2014/main" id="{63EC72E7-6A91-4B49-BE33-260E67D58848}"/>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5" name="Freeform: Shape 84">
                  <a:extLst>
                    <a:ext uri="{FF2B5EF4-FFF2-40B4-BE49-F238E27FC236}">
                      <a16:creationId xmlns:a16="http://schemas.microsoft.com/office/drawing/2014/main" id="{33C767EF-BC74-470D-9DE9-80F9E1EBE8B6}"/>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86" name="Freeform: Shape 85">
                  <a:extLst>
                    <a:ext uri="{FF2B5EF4-FFF2-40B4-BE49-F238E27FC236}">
                      <a16:creationId xmlns:a16="http://schemas.microsoft.com/office/drawing/2014/main" id="{7ABAA443-D4A2-4AD3-86E3-A9A56ADD1B2F}"/>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7" name="Freeform: Shape 86">
                  <a:extLst>
                    <a:ext uri="{FF2B5EF4-FFF2-40B4-BE49-F238E27FC236}">
                      <a16:creationId xmlns:a16="http://schemas.microsoft.com/office/drawing/2014/main" id="{985EE30F-3169-41D8-AB7E-5DD444E5D5CF}"/>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8" name="Freeform: Shape 87">
                  <a:extLst>
                    <a:ext uri="{FF2B5EF4-FFF2-40B4-BE49-F238E27FC236}">
                      <a16:creationId xmlns:a16="http://schemas.microsoft.com/office/drawing/2014/main" id="{55D40BAD-C198-4806-9C94-D174ECA8118B}"/>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9" name="Freeform: Shape 88">
                  <a:extLst>
                    <a:ext uri="{FF2B5EF4-FFF2-40B4-BE49-F238E27FC236}">
                      <a16:creationId xmlns:a16="http://schemas.microsoft.com/office/drawing/2014/main" id="{A7BB54F3-47F4-425D-83D1-DEFB6DF87CA2}"/>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90" name="Freeform: Shape 89">
                  <a:extLst>
                    <a:ext uri="{FF2B5EF4-FFF2-40B4-BE49-F238E27FC236}">
                      <a16:creationId xmlns:a16="http://schemas.microsoft.com/office/drawing/2014/main" id="{0AF18DC6-16E1-4799-BB5C-0F3A0C7FA28B}"/>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58" name="Group 57">
                <a:extLst>
                  <a:ext uri="{FF2B5EF4-FFF2-40B4-BE49-F238E27FC236}">
                    <a16:creationId xmlns:a16="http://schemas.microsoft.com/office/drawing/2014/main" id="{342C8FA0-A3B0-4165-BF81-245EB245A084}"/>
                  </a:ext>
                </a:extLst>
              </p:cNvPr>
              <p:cNvGrpSpPr/>
              <p:nvPr/>
            </p:nvGrpSpPr>
            <p:grpSpPr>
              <a:xfrm>
                <a:off x="12470968" y="4604322"/>
                <a:ext cx="839142" cy="1550531"/>
                <a:chOff x="12470968" y="4604322"/>
                <a:chExt cx="839142" cy="1550531"/>
              </a:xfrm>
            </p:grpSpPr>
            <p:grpSp>
              <p:nvGrpSpPr>
                <p:cNvPr id="59" name="Group 58">
                  <a:extLst>
                    <a:ext uri="{FF2B5EF4-FFF2-40B4-BE49-F238E27FC236}">
                      <a16:creationId xmlns:a16="http://schemas.microsoft.com/office/drawing/2014/main" id="{334060C5-27F3-4421-A304-B193F9BD3396}"/>
                    </a:ext>
                  </a:extLst>
                </p:cNvPr>
                <p:cNvGrpSpPr/>
                <p:nvPr/>
              </p:nvGrpSpPr>
              <p:grpSpPr>
                <a:xfrm>
                  <a:off x="12710801" y="4604322"/>
                  <a:ext cx="471270" cy="1549314"/>
                  <a:chOff x="2541356" y="1774680"/>
                  <a:chExt cx="1106202" cy="3636668"/>
                </a:xfrm>
                <a:solidFill>
                  <a:schemeClr val="bg1">
                    <a:lumMod val="75000"/>
                  </a:schemeClr>
                </a:solidFill>
              </p:grpSpPr>
              <p:sp>
                <p:nvSpPr>
                  <p:cNvPr id="66" name="Freeform: Shape 65">
                    <a:extLst>
                      <a:ext uri="{FF2B5EF4-FFF2-40B4-BE49-F238E27FC236}">
                        <a16:creationId xmlns:a16="http://schemas.microsoft.com/office/drawing/2014/main" id="{5E3F14CE-CF61-4B63-BE02-EF710F602842}"/>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7850172-E89B-4A0E-B003-8BAE9D3F7D76}"/>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6584978-73D4-47EC-9C82-C6A2A24E2F9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7846F57-FC7C-4A6D-A2AD-E0934F6F23DA}"/>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113772A-09F4-4D1C-82EE-59CB5A04CCF4}"/>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E130360-94EB-47DA-9B20-9425A2D818C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4F71D42-7D98-4D72-8ABF-C7257DE6F785}"/>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D847D27-5E4A-4825-9586-C0C8432BE2B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BC8F3F7-E7EA-4E0C-82B1-9EB91449D66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5F4C58D-06F2-4C1A-9546-C42BED8D3ED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A7E2375-9395-4B49-ABD1-CCE9CD9DDE09}"/>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1454EABB-6CD6-439A-B02B-6EDF30909757}"/>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52093950-B461-4544-9D34-057C941B61C5}"/>
                    </a:ext>
                  </a:extLst>
                </p:cNvPr>
                <p:cNvGrpSpPr/>
                <p:nvPr/>
              </p:nvGrpSpPr>
              <p:grpSpPr>
                <a:xfrm>
                  <a:off x="12470968" y="4620148"/>
                  <a:ext cx="435759" cy="1352099"/>
                  <a:chOff x="1968987" y="1811829"/>
                  <a:chExt cx="1022846" cy="3173751"/>
                </a:xfrm>
                <a:solidFill>
                  <a:schemeClr val="bg1"/>
                </a:solidFill>
              </p:grpSpPr>
              <p:sp>
                <p:nvSpPr>
                  <p:cNvPr id="62" name="Freeform: Shape 61">
                    <a:extLst>
                      <a:ext uri="{FF2B5EF4-FFF2-40B4-BE49-F238E27FC236}">
                        <a16:creationId xmlns:a16="http://schemas.microsoft.com/office/drawing/2014/main" id="{966E3A86-B11A-4D7D-899D-2BB3579B0565}"/>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375DDF1-AA9E-43A0-A8DA-412ADFA996C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262C62E-87B3-4A38-8215-10B0952EB444}"/>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9FE7BDD-9751-4BFE-99BE-5AC754AED6C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grpSp>
        <p:nvGrpSpPr>
          <p:cNvPr id="129" name="Group 128">
            <a:extLst>
              <a:ext uri="{FF2B5EF4-FFF2-40B4-BE49-F238E27FC236}">
                <a16:creationId xmlns:a16="http://schemas.microsoft.com/office/drawing/2014/main" id="{78B20492-39E5-40A7-ACED-B12C9199C0A3}"/>
              </a:ext>
            </a:extLst>
          </p:cNvPr>
          <p:cNvGrpSpPr/>
          <p:nvPr userDrawn="1"/>
        </p:nvGrpSpPr>
        <p:grpSpPr>
          <a:xfrm>
            <a:off x="2049853" y="5455304"/>
            <a:ext cx="505821" cy="1063939"/>
            <a:chOff x="3554538" y="3240653"/>
            <a:chExt cx="1265482" cy="2661804"/>
          </a:xfrm>
        </p:grpSpPr>
        <p:cxnSp>
          <p:nvCxnSpPr>
            <p:cNvPr id="114" name="Straight Connector 113">
              <a:extLst>
                <a:ext uri="{FF2B5EF4-FFF2-40B4-BE49-F238E27FC236}">
                  <a16:creationId xmlns:a16="http://schemas.microsoft.com/office/drawing/2014/main" id="{C36F2E2E-EA5D-4C3D-A928-33B538657742}"/>
                </a:ext>
              </a:extLst>
            </p:cNvPr>
            <p:cNvCxnSpPr>
              <a:cxnSpLocks/>
            </p:cNvCxnSpPr>
            <p:nvPr/>
          </p:nvCxnSpPr>
          <p:spPr>
            <a:xfrm flipH="1" flipV="1">
              <a:off x="4042982" y="4338372"/>
              <a:ext cx="141951" cy="656632"/>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D5C2ACA-1653-450B-AA0F-0BB97F26E090}"/>
                </a:ext>
              </a:extLst>
            </p:cNvPr>
            <p:cNvCxnSpPr>
              <a:cxnSpLocks/>
            </p:cNvCxnSpPr>
            <p:nvPr/>
          </p:nvCxnSpPr>
          <p:spPr>
            <a:xfrm flipV="1">
              <a:off x="4195355" y="4338370"/>
              <a:ext cx="112673" cy="649542"/>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3FA41FE-CF42-45C1-9BF0-04306DF68DF5}"/>
                </a:ext>
              </a:extLst>
            </p:cNvPr>
            <p:cNvCxnSpPr>
              <a:cxnSpLocks/>
            </p:cNvCxnSpPr>
            <p:nvPr/>
          </p:nvCxnSpPr>
          <p:spPr>
            <a:xfrm flipV="1">
              <a:off x="4191842" y="4275416"/>
              <a:ext cx="0" cy="712497"/>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566CF3-AE60-4521-8EAB-A6F38C25F04A}"/>
                </a:ext>
              </a:extLst>
            </p:cNvPr>
            <p:cNvGrpSpPr/>
            <p:nvPr userDrawn="1"/>
          </p:nvGrpSpPr>
          <p:grpSpPr>
            <a:xfrm>
              <a:off x="3554538" y="3240653"/>
              <a:ext cx="1265482" cy="1261388"/>
              <a:chOff x="3839004" y="3765377"/>
              <a:chExt cx="714810" cy="712498"/>
            </a:xfrm>
          </p:grpSpPr>
          <p:sp>
            <p:nvSpPr>
              <p:cNvPr id="124" name="Freeform: Shape 123">
                <a:extLst>
                  <a:ext uri="{FF2B5EF4-FFF2-40B4-BE49-F238E27FC236}">
                    <a16:creationId xmlns:a16="http://schemas.microsoft.com/office/drawing/2014/main" id="{C8C09D40-DCAB-4029-88E4-6AC240FEFF8E}"/>
                  </a:ext>
                </a:extLst>
              </p:cNvPr>
              <p:cNvSpPr/>
              <p:nvPr/>
            </p:nvSpPr>
            <p:spPr>
              <a:xfrm>
                <a:off x="3839004" y="3765377"/>
                <a:ext cx="361641"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25" name="Freeform: Shape 124">
                <a:extLst>
                  <a:ext uri="{FF2B5EF4-FFF2-40B4-BE49-F238E27FC236}">
                    <a16:creationId xmlns:a16="http://schemas.microsoft.com/office/drawing/2014/main" id="{42426633-1393-44E2-AA45-46F863414611}"/>
                  </a:ext>
                </a:extLst>
              </p:cNvPr>
              <p:cNvSpPr/>
              <p:nvPr/>
            </p:nvSpPr>
            <p:spPr>
              <a:xfrm flipH="1">
                <a:off x="4192173" y="3765377"/>
                <a:ext cx="361641"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26" name="Freeform: Shape 125">
                <a:extLst>
                  <a:ext uri="{FF2B5EF4-FFF2-40B4-BE49-F238E27FC236}">
                    <a16:creationId xmlns:a16="http://schemas.microsoft.com/office/drawing/2014/main" id="{F2B015FA-498B-47F6-B132-04F6C1EDCF62}"/>
                  </a:ext>
                </a:extLst>
              </p:cNvPr>
              <p:cNvSpPr/>
              <p:nvPr/>
            </p:nvSpPr>
            <p:spPr>
              <a:xfrm flipH="1">
                <a:off x="4193875" y="3765377"/>
                <a:ext cx="216287"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27" name="Freeform: Shape 126">
                <a:extLst>
                  <a:ext uri="{FF2B5EF4-FFF2-40B4-BE49-F238E27FC236}">
                    <a16:creationId xmlns:a16="http://schemas.microsoft.com/office/drawing/2014/main" id="{36E07A82-657F-4FF7-88AF-B93A968F7965}"/>
                  </a:ext>
                </a:extLst>
              </p:cNvPr>
              <p:cNvSpPr/>
              <p:nvPr/>
            </p:nvSpPr>
            <p:spPr>
              <a:xfrm>
                <a:off x="3982656" y="3765377"/>
                <a:ext cx="216287"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95" name="Group 94">
              <a:extLst>
                <a:ext uri="{FF2B5EF4-FFF2-40B4-BE49-F238E27FC236}">
                  <a16:creationId xmlns:a16="http://schemas.microsoft.com/office/drawing/2014/main" id="{B9BBFEF9-D843-49F1-9382-AF2855685F57}"/>
                </a:ext>
              </a:extLst>
            </p:cNvPr>
            <p:cNvGrpSpPr/>
            <p:nvPr/>
          </p:nvGrpSpPr>
          <p:grpSpPr>
            <a:xfrm>
              <a:off x="3932377" y="4966662"/>
              <a:ext cx="506449" cy="935795"/>
              <a:chOff x="12470968" y="4604322"/>
              <a:chExt cx="839142" cy="1550531"/>
            </a:xfrm>
          </p:grpSpPr>
          <p:grpSp>
            <p:nvGrpSpPr>
              <p:cNvPr id="96" name="Group 95">
                <a:extLst>
                  <a:ext uri="{FF2B5EF4-FFF2-40B4-BE49-F238E27FC236}">
                    <a16:creationId xmlns:a16="http://schemas.microsoft.com/office/drawing/2014/main" id="{B5A53FDC-4435-4C8F-900E-227254CAB58C}"/>
                  </a:ext>
                </a:extLst>
              </p:cNvPr>
              <p:cNvGrpSpPr/>
              <p:nvPr/>
            </p:nvGrpSpPr>
            <p:grpSpPr>
              <a:xfrm>
                <a:off x="12710801" y="4604322"/>
                <a:ext cx="471270" cy="1549314"/>
                <a:chOff x="2541356" y="1774680"/>
                <a:chExt cx="1106202" cy="3636668"/>
              </a:xfrm>
              <a:solidFill>
                <a:schemeClr val="bg1">
                  <a:lumMod val="75000"/>
                </a:schemeClr>
              </a:solidFill>
            </p:grpSpPr>
            <p:sp>
              <p:nvSpPr>
                <p:cNvPr id="103" name="Freeform: Shape 102">
                  <a:extLst>
                    <a:ext uri="{FF2B5EF4-FFF2-40B4-BE49-F238E27FC236}">
                      <a16:creationId xmlns:a16="http://schemas.microsoft.com/office/drawing/2014/main" id="{FF814D90-0C97-4607-AAC2-601330052B3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CDC986E-5166-4168-A33F-9175302338E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36A043A-9882-426C-B69E-39C5C2F3948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B57B04E-7E1C-41AF-8909-ACCAE3209E4B}"/>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D4AEE08-715B-4FC1-9775-92666F4B361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CD750D4-4BDF-4312-B443-7EA98BBF00A1}"/>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EEE83C-0E65-4A03-8C83-3979F03318D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B47C86B-F4FF-4993-9645-5F42218A748E}"/>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639E5E1-FF36-4933-A42A-22242275B7F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F475549-82D3-43D8-A2A1-63D1164F97F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F4E196A-74CD-4206-A5DE-2AD96F4565D4}"/>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EBD71692-1EB8-46F8-A5CA-39F79B85B6F4}"/>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98" name="Group 97">
                <a:extLst>
                  <a:ext uri="{FF2B5EF4-FFF2-40B4-BE49-F238E27FC236}">
                    <a16:creationId xmlns:a16="http://schemas.microsoft.com/office/drawing/2014/main" id="{0F30D081-E47B-4D97-90D7-82171E2A220B}"/>
                  </a:ext>
                </a:extLst>
              </p:cNvPr>
              <p:cNvGrpSpPr/>
              <p:nvPr/>
            </p:nvGrpSpPr>
            <p:grpSpPr>
              <a:xfrm>
                <a:off x="12470968" y="4620148"/>
                <a:ext cx="435759" cy="1352099"/>
                <a:chOff x="1968987" y="1811829"/>
                <a:chExt cx="1022846" cy="3173751"/>
              </a:xfrm>
              <a:solidFill>
                <a:schemeClr val="bg1"/>
              </a:solidFill>
            </p:grpSpPr>
            <p:sp>
              <p:nvSpPr>
                <p:cNvPr id="99" name="Freeform: Shape 98">
                  <a:extLst>
                    <a:ext uri="{FF2B5EF4-FFF2-40B4-BE49-F238E27FC236}">
                      <a16:creationId xmlns:a16="http://schemas.microsoft.com/office/drawing/2014/main" id="{CB864674-7548-4BA5-B680-15D239DEA13D}"/>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0FA0BA3-B5F1-4AB1-8120-BAD46A7B2B1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688CEA0-5AFE-47D7-84ED-8C37C15B6D75}"/>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89940E3-41B4-407C-A403-D52373191327}"/>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nvGrpSpPr>
          <p:cNvPr id="130" name="Group 129">
            <a:extLst>
              <a:ext uri="{FF2B5EF4-FFF2-40B4-BE49-F238E27FC236}">
                <a16:creationId xmlns:a16="http://schemas.microsoft.com/office/drawing/2014/main" id="{6455E06B-1F39-4435-A88E-49A0BEE4344E}"/>
              </a:ext>
            </a:extLst>
          </p:cNvPr>
          <p:cNvGrpSpPr/>
          <p:nvPr userDrawn="1"/>
        </p:nvGrpSpPr>
        <p:grpSpPr>
          <a:xfrm>
            <a:off x="835670" y="4613596"/>
            <a:ext cx="432480" cy="909674"/>
            <a:chOff x="3554538" y="3240653"/>
            <a:chExt cx="1265482" cy="2661804"/>
          </a:xfrm>
        </p:grpSpPr>
        <p:cxnSp>
          <p:nvCxnSpPr>
            <p:cNvPr id="131" name="Straight Connector 130">
              <a:extLst>
                <a:ext uri="{FF2B5EF4-FFF2-40B4-BE49-F238E27FC236}">
                  <a16:creationId xmlns:a16="http://schemas.microsoft.com/office/drawing/2014/main" id="{85E4F8CF-89FD-4BEC-9A6B-746AC0CFA7A5}"/>
                </a:ext>
              </a:extLst>
            </p:cNvPr>
            <p:cNvCxnSpPr>
              <a:cxnSpLocks/>
            </p:cNvCxnSpPr>
            <p:nvPr/>
          </p:nvCxnSpPr>
          <p:spPr>
            <a:xfrm flipH="1" flipV="1">
              <a:off x="4030920" y="4338371"/>
              <a:ext cx="141951" cy="656633"/>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6E3B0A3-9898-4F02-8B45-6F8FC64036F8}"/>
                </a:ext>
              </a:extLst>
            </p:cNvPr>
            <p:cNvCxnSpPr>
              <a:cxnSpLocks/>
            </p:cNvCxnSpPr>
            <p:nvPr/>
          </p:nvCxnSpPr>
          <p:spPr>
            <a:xfrm flipV="1">
              <a:off x="4195355" y="4338370"/>
              <a:ext cx="112673" cy="649542"/>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DFF3308-04DB-4E73-8358-096F74C4545D}"/>
                </a:ext>
              </a:extLst>
            </p:cNvPr>
            <p:cNvCxnSpPr>
              <a:cxnSpLocks/>
            </p:cNvCxnSpPr>
            <p:nvPr/>
          </p:nvCxnSpPr>
          <p:spPr>
            <a:xfrm flipV="1">
              <a:off x="4179779" y="4275415"/>
              <a:ext cx="0" cy="712498"/>
            </a:xfrm>
            <a:prstGeom prst="line">
              <a:avLst/>
            </a:prstGeom>
            <a:ln w="9525">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346BC297-A507-4854-B0C2-20FBF761D2B3}"/>
                </a:ext>
              </a:extLst>
            </p:cNvPr>
            <p:cNvGrpSpPr/>
            <p:nvPr userDrawn="1"/>
          </p:nvGrpSpPr>
          <p:grpSpPr>
            <a:xfrm>
              <a:off x="3554538" y="3240653"/>
              <a:ext cx="1265482" cy="1261388"/>
              <a:chOff x="3839004" y="3765377"/>
              <a:chExt cx="714810" cy="712498"/>
            </a:xfrm>
          </p:grpSpPr>
          <p:sp>
            <p:nvSpPr>
              <p:cNvPr id="154" name="Freeform: Shape 153">
                <a:extLst>
                  <a:ext uri="{FF2B5EF4-FFF2-40B4-BE49-F238E27FC236}">
                    <a16:creationId xmlns:a16="http://schemas.microsoft.com/office/drawing/2014/main" id="{233BF2A0-2247-4157-B685-518331BDE6CB}"/>
                  </a:ext>
                </a:extLst>
              </p:cNvPr>
              <p:cNvSpPr/>
              <p:nvPr/>
            </p:nvSpPr>
            <p:spPr>
              <a:xfrm>
                <a:off x="3839004" y="3765377"/>
                <a:ext cx="361641"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5" name="Freeform: Shape 154">
                <a:extLst>
                  <a:ext uri="{FF2B5EF4-FFF2-40B4-BE49-F238E27FC236}">
                    <a16:creationId xmlns:a16="http://schemas.microsoft.com/office/drawing/2014/main" id="{D7ADAAD4-B6D4-4BF7-A974-DAB39978061A}"/>
                  </a:ext>
                </a:extLst>
              </p:cNvPr>
              <p:cNvSpPr/>
              <p:nvPr/>
            </p:nvSpPr>
            <p:spPr>
              <a:xfrm flipH="1">
                <a:off x="4192173" y="3765377"/>
                <a:ext cx="361641"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6" name="Freeform: Shape 155">
                <a:extLst>
                  <a:ext uri="{FF2B5EF4-FFF2-40B4-BE49-F238E27FC236}">
                    <a16:creationId xmlns:a16="http://schemas.microsoft.com/office/drawing/2014/main" id="{7B491406-69C2-44DB-A5CD-88D8D1BEF0CF}"/>
                  </a:ext>
                </a:extLst>
              </p:cNvPr>
              <p:cNvSpPr/>
              <p:nvPr/>
            </p:nvSpPr>
            <p:spPr>
              <a:xfrm flipH="1">
                <a:off x="4193875" y="3765377"/>
                <a:ext cx="216287"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57" name="Freeform: Shape 156">
                <a:extLst>
                  <a:ext uri="{FF2B5EF4-FFF2-40B4-BE49-F238E27FC236}">
                    <a16:creationId xmlns:a16="http://schemas.microsoft.com/office/drawing/2014/main" id="{73F74B2A-3CC0-4FB6-9B7E-2720B932037C}"/>
                  </a:ext>
                </a:extLst>
              </p:cNvPr>
              <p:cNvSpPr/>
              <p:nvPr/>
            </p:nvSpPr>
            <p:spPr>
              <a:xfrm>
                <a:off x="3982656" y="3765377"/>
                <a:ext cx="216287" cy="71249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35" name="Group 134">
              <a:extLst>
                <a:ext uri="{FF2B5EF4-FFF2-40B4-BE49-F238E27FC236}">
                  <a16:creationId xmlns:a16="http://schemas.microsoft.com/office/drawing/2014/main" id="{61A2B3D3-0BBA-407F-AE8C-CE2700182DA1}"/>
                </a:ext>
              </a:extLst>
            </p:cNvPr>
            <p:cNvGrpSpPr/>
            <p:nvPr/>
          </p:nvGrpSpPr>
          <p:grpSpPr>
            <a:xfrm>
              <a:off x="3932377" y="4966662"/>
              <a:ext cx="506449" cy="935795"/>
              <a:chOff x="12470968" y="4604322"/>
              <a:chExt cx="839142" cy="1550531"/>
            </a:xfrm>
          </p:grpSpPr>
          <p:grpSp>
            <p:nvGrpSpPr>
              <p:cNvPr id="136" name="Group 135">
                <a:extLst>
                  <a:ext uri="{FF2B5EF4-FFF2-40B4-BE49-F238E27FC236}">
                    <a16:creationId xmlns:a16="http://schemas.microsoft.com/office/drawing/2014/main" id="{DD14744D-0284-4519-A44A-80CAFA613277}"/>
                  </a:ext>
                </a:extLst>
              </p:cNvPr>
              <p:cNvGrpSpPr/>
              <p:nvPr/>
            </p:nvGrpSpPr>
            <p:grpSpPr>
              <a:xfrm>
                <a:off x="12710801" y="4604322"/>
                <a:ext cx="471270" cy="1549314"/>
                <a:chOff x="2541356" y="1774680"/>
                <a:chExt cx="1106202" cy="3636668"/>
              </a:xfrm>
              <a:solidFill>
                <a:schemeClr val="bg1">
                  <a:lumMod val="75000"/>
                </a:schemeClr>
              </a:solidFill>
            </p:grpSpPr>
            <p:sp>
              <p:nvSpPr>
                <p:cNvPr id="143" name="Freeform: Shape 142">
                  <a:extLst>
                    <a:ext uri="{FF2B5EF4-FFF2-40B4-BE49-F238E27FC236}">
                      <a16:creationId xmlns:a16="http://schemas.microsoft.com/office/drawing/2014/main" id="{8B7D02ED-1A26-4E8B-8912-6DDD6822FD3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E8DB34B-B88D-4347-B321-7D8FAF44FA1B}"/>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872BA3E-8AD2-4FD0-99B8-768D5AE20E0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43D25C2-FE71-4163-9186-5BD8047B96F7}"/>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6E10B06-9365-4B69-A9B2-58D853DD480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D2508CC-9580-4CDC-B945-0527D9CD8BCF}"/>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A6B4527-6C1D-4E70-B70D-060BB6FDCE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BF6ECC9-4158-4E48-87FB-675A6F827C3F}"/>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F0C6BF0-8D21-43BB-A8C3-ADC1E259450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D793B9B-6AC8-4549-9ADB-1E3DF2E2FC4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CEC876C-6B44-4AFA-B48D-6DFA5BCE906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37" name="Freeform: Shape 136">
                <a:extLst>
                  <a:ext uri="{FF2B5EF4-FFF2-40B4-BE49-F238E27FC236}">
                    <a16:creationId xmlns:a16="http://schemas.microsoft.com/office/drawing/2014/main" id="{D272DC14-6DAF-4A56-A5A6-221189C61401}"/>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38" name="Group 137">
                <a:extLst>
                  <a:ext uri="{FF2B5EF4-FFF2-40B4-BE49-F238E27FC236}">
                    <a16:creationId xmlns:a16="http://schemas.microsoft.com/office/drawing/2014/main" id="{7901E2D7-C583-4CE2-8F51-5C524CC1CAA9}"/>
                  </a:ext>
                </a:extLst>
              </p:cNvPr>
              <p:cNvGrpSpPr/>
              <p:nvPr/>
            </p:nvGrpSpPr>
            <p:grpSpPr>
              <a:xfrm>
                <a:off x="12470968" y="4620148"/>
                <a:ext cx="435759" cy="1352099"/>
                <a:chOff x="1968987" y="1811829"/>
                <a:chExt cx="1022846" cy="3173751"/>
              </a:xfrm>
              <a:solidFill>
                <a:schemeClr val="bg1"/>
              </a:solidFill>
            </p:grpSpPr>
            <p:sp>
              <p:nvSpPr>
                <p:cNvPr id="139" name="Freeform: Shape 138">
                  <a:extLst>
                    <a:ext uri="{FF2B5EF4-FFF2-40B4-BE49-F238E27FC236}">
                      <a16:creationId xmlns:a16="http://schemas.microsoft.com/office/drawing/2014/main" id="{E6067227-37CF-4C14-B006-6E00ABFD280C}"/>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E5BB590-239F-4213-8DC4-103945DFEB36}"/>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137044-11D7-4101-800A-6BE9664CBF25}"/>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346DB45-5CD6-4EEB-AC2C-D34E208FF9E5}"/>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95583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01399AE7-7580-4588-9A58-718AB6B280AE}"/>
              </a:ext>
            </a:extLst>
          </p:cNvPr>
          <p:cNvSpPr/>
          <p:nvPr userDrawn="1"/>
        </p:nvSpPr>
        <p:spPr>
          <a:xfrm>
            <a:off x="3421325" y="1483613"/>
            <a:ext cx="2564116" cy="2314228"/>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7BB1D285-297C-40A8-BBFC-EB5A74F5BA1A}"/>
              </a:ext>
            </a:extLst>
          </p:cNvPr>
          <p:cNvSpPr/>
          <p:nvPr userDrawn="1"/>
        </p:nvSpPr>
        <p:spPr>
          <a:xfrm>
            <a:off x="6245005" y="1483613"/>
            <a:ext cx="2564116" cy="2314228"/>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553E31C-BA12-49BE-A5AF-1A7FC60C7778}"/>
              </a:ext>
            </a:extLst>
          </p:cNvPr>
          <p:cNvSpPr/>
          <p:nvPr userDrawn="1"/>
        </p:nvSpPr>
        <p:spPr>
          <a:xfrm>
            <a:off x="9068685" y="1483613"/>
            <a:ext cx="2564116" cy="2314228"/>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EF596D5-CEC7-43FD-9951-E2A4B72BEBA2}"/>
              </a:ext>
            </a:extLst>
          </p:cNvPr>
          <p:cNvSpPr/>
          <p:nvPr userDrawn="1"/>
        </p:nvSpPr>
        <p:spPr>
          <a:xfrm>
            <a:off x="597645" y="1483613"/>
            <a:ext cx="2564116" cy="2314228"/>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3EE8531-7145-486E-BA3D-B8072229310C}"/>
              </a:ext>
            </a:extLst>
          </p:cNvPr>
          <p:cNvSpPr>
            <a:spLocks noGrp="1"/>
          </p:cNvSpPr>
          <p:nvPr>
            <p:ph type="pic" idx="1" hasCustomPrompt="1"/>
          </p:nvPr>
        </p:nvSpPr>
        <p:spPr>
          <a:xfrm>
            <a:off x="709319" y="1584405"/>
            <a:ext cx="2340768" cy="2112645"/>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a:t>
            </a:r>
            <a:r>
              <a:rPr lang="ko-KR" altLang="en-US" dirty="0"/>
              <a:t> </a:t>
            </a:r>
            <a:r>
              <a:rPr lang="en-US" altLang="ko-KR" dirty="0"/>
              <a:t>Send to Back</a:t>
            </a:r>
            <a:endParaRPr lang="ko-KR" altLang="en-US" dirty="0"/>
          </a:p>
        </p:txBody>
      </p:sp>
      <p:sp>
        <p:nvSpPr>
          <p:cNvPr id="27" name="Text Placeholder 9">
            <a:extLst>
              <a:ext uri="{FF2B5EF4-FFF2-40B4-BE49-F238E27FC236}">
                <a16:creationId xmlns:a16="http://schemas.microsoft.com/office/drawing/2014/main" id="{F25455DF-3371-4F9D-8C83-89E48289FAB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8" name="Picture Placeholder 27">
            <a:extLst>
              <a:ext uri="{FF2B5EF4-FFF2-40B4-BE49-F238E27FC236}">
                <a16:creationId xmlns:a16="http://schemas.microsoft.com/office/drawing/2014/main" id="{43B5B5EE-27E4-431A-96B6-4FC9F1861A7D}"/>
              </a:ext>
            </a:extLst>
          </p:cNvPr>
          <p:cNvSpPr>
            <a:spLocks noGrp="1"/>
          </p:cNvSpPr>
          <p:nvPr>
            <p:ph type="pic" idx="11" hasCustomPrompt="1"/>
          </p:nvPr>
        </p:nvSpPr>
        <p:spPr>
          <a:xfrm>
            <a:off x="3532999" y="1584405"/>
            <a:ext cx="2340768" cy="2112645"/>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a:t>
            </a:r>
            <a:r>
              <a:rPr lang="ko-KR" altLang="en-US" dirty="0"/>
              <a:t> </a:t>
            </a:r>
            <a:r>
              <a:rPr lang="en-US" altLang="ko-KR" dirty="0"/>
              <a:t>Send to Back</a:t>
            </a:r>
            <a:endParaRPr lang="ko-KR" altLang="en-US" dirty="0"/>
          </a:p>
        </p:txBody>
      </p:sp>
      <p:sp>
        <p:nvSpPr>
          <p:cNvPr id="30" name="Picture Placeholder 29">
            <a:extLst>
              <a:ext uri="{FF2B5EF4-FFF2-40B4-BE49-F238E27FC236}">
                <a16:creationId xmlns:a16="http://schemas.microsoft.com/office/drawing/2014/main" id="{FDEDDEF1-98A5-42A9-8088-724EDFC85BF8}"/>
              </a:ext>
            </a:extLst>
          </p:cNvPr>
          <p:cNvSpPr>
            <a:spLocks noGrp="1"/>
          </p:cNvSpPr>
          <p:nvPr>
            <p:ph type="pic" idx="12" hasCustomPrompt="1"/>
          </p:nvPr>
        </p:nvSpPr>
        <p:spPr>
          <a:xfrm>
            <a:off x="6356679" y="1584405"/>
            <a:ext cx="2340768" cy="2112645"/>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a:t>
            </a:r>
            <a:r>
              <a:rPr lang="ko-KR" altLang="en-US" dirty="0"/>
              <a:t> </a:t>
            </a:r>
            <a:r>
              <a:rPr lang="en-US" altLang="ko-KR" dirty="0"/>
              <a:t>Send to Back</a:t>
            </a:r>
            <a:endParaRPr lang="ko-KR" altLang="en-US" dirty="0"/>
          </a:p>
        </p:txBody>
      </p:sp>
      <p:sp>
        <p:nvSpPr>
          <p:cNvPr id="32" name="Picture Placeholder 31">
            <a:extLst>
              <a:ext uri="{FF2B5EF4-FFF2-40B4-BE49-F238E27FC236}">
                <a16:creationId xmlns:a16="http://schemas.microsoft.com/office/drawing/2014/main" id="{A573598F-7BB1-4E68-AF60-3D907666AA5D}"/>
              </a:ext>
            </a:extLst>
          </p:cNvPr>
          <p:cNvSpPr>
            <a:spLocks noGrp="1"/>
          </p:cNvSpPr>
          <p:nvPr>
            <p:ph type="pic" idx="13" hasCustomPrompt="1"/>
          </p:nvPr>
        </p:nvSpPr>
        <p:spPr>
          <a:xfrm>
            <a:off x="9180359" y="1584405"/>
            <a:ext cx="2340768" cy="2112645"/>
          </a:xfrm>
          <a:custGeom>
            <a:avLst/>
            <a:gdLst>
              <a:gd name="connsiteX0" fmla="*/ 744141 w 2340768"/>
              <a:gd name="connsiteY0" fmla="*/ 0 h 2112645"/>
              <a:gd name="connsiteX1" fmla="*/ 1598533 w 2340768"/>
              <a:gd name="connsiteY1" fmla="*/ 0 h 2112645"/>
              <a:gd name="connsiteX2" fmla="*/ 1870948 w 2340768"/>
              <a:gd name="connsiteY2" fmla="*/ 158115 h 2112645"/>
              <a:gd name="connsiteX3" fmla="*/ 2298621 w 2340768"/>
              <a:gd name="connsiteY3" fmla="*/ 898208 h 2112645"/>
              <a:gd name="connsiteX4" fmla="*/ 2298621 w 2340768"/>
              <a:gd name="connsiteY4" fmla="*/ 1214438 h 2112645"/>
              <a:gd name="connsiteX5" fmla="*/ 1870948 w 2340768"/>
              <a:gd name="connsiteY5" fmla="*/ 1954530 h 2112645"/>
              <a:gd name="connsiteX6" fmla="*/ 1597581 w 2340768"/>
              <a:gd name="connsiteY6" fmla="*/ 2112645 h 2112645"/>
              <a:gd name="connsiteX7" fmla="*/ 743188 w 2340768"/>
              <a:gd name="connsiteY7" fmla="*/ 2112645 h 2112645"/>
              <a:gd name="connsiteX8" fmla="*/ 469821 w 2340768"/>
              <a:gd name="connsiteY8" fmla="*/ 1954530 h 2112645"/>
              <a:gd name="connsiteX9" fmla="*/ 42148 w 2340768"/>
              <a:gd name="connsiteY9" fmla="*/ 1214438 h 2112645"/>
              <a:gd name="connsiteX10" fmla="*/ 42148 w 2340768"/>
              <a:gd name="connsiteY10" fmla="*/ 898208 h 2112645"/>
              <a:gd name="connsiteX11" fmla="*/ 469821 w 2340768"/>
              <a:gd name="connsiteY11" fmla="*/ 158115 h 2112645"/>
              <a:gd name="connsiteX12" fmla="*/ 744141 w 2340768"/>
              <a:gd name="connsiteY12" fmla="*/ 0 h 2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0768" h="2112645">
                <a:moveTo>
                  <a:pt x="744141" y="0"/>
                </a:moveTo>
                <a:lnTo>
                  <a:pt x="1598533" y="0"/>
                </a:lnTo>
                <a:cubicBezTo>
                  <a:pt x="1711881" y="0"/>
                  <a:pt x="1815703" y="60008"/>
                  <a:pt x="1870948" y="158115"/>
                </a:cubicBezTo>
                <a:lnTo>
                  <a:pt x="2298621" y="898208"/>
                </a:lnTo>
                <a:cubicBezTo>
                  <a:pt x="2354818" y="996315"/>
                  <a:pt x="2354818" y="1116330"/>
                  <a:pt x="2298621" y="1214438"/>
                </a:cubicBezTo>
                <a:lnTo>
                  <a:pt x="1870948" y="1954530"/>
                </a:lnTo>
                <a:cubicBezTo>
                  <a:pt x="1814751" y="2052638"/>
                  <a:pt x="1710928" y="2112645"/>
                  <a:pt x="1597581" y="2112645"/>
                </a:cubicBezTo>
                <a:lnTo>
                  <a:pt x="743188" y="2112645"/>
                </a:lnTo>
                <a:cubicBezTo>
                  <a:pt x="630793" y="2112645"/>
                  <a:pt x="526018" y="2052638"/>
                  <a:pt x="469821" y="1954530"/>
                </a:cubicBezTo>
                <a:lnTo>
                  <a:pt x="42148" y="1214438"/>
                </a:lnTo>
                <a:cubicBezTo>
                  <a:pt x="-14049" y="1116330"/>
                  <a:pt x="-14049" y="996315"/>
                  <a:pt x="42148" y="898208"/>
                </a:cubicBezTo>
                <a:lnTo>
                  <a:pt x="469821" y="158115"/>
                </a:lnTo>
                <a:cubicBezTo>
                  <a:pt x="526018" y="60008"/>
                  <a:pt x="630793" y="0"/>
                  <a:pt x="744141"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a:t>
            </a:r>
            <a:r>
              <a:rPr lang="ko-KR" altLang="en-US" dirty="0"/>
              <a:t> </a:t>
            </a:r>
            <a:r>
              <a:rPr lang="en-US" altLang="ko-KR" dirty="0"/>
              <a:t>Send to Back</a:t>
            </a:r>
            <a:endParaRPr lang="ko-KR" altLang="en-US" dirty="0"/>
          </a:p>
        </p:txBody>
      </p:sp>
      <p:sp>
        <p:nvSpPr>
          <p:cNvPr id="41" name="Freeform: Shape 40">
            <a:extLst>
              <a:ext uri="{FF2B5EF4-FFF2-40B4-BE49-F238E27FC236}">
                <a16:creationId xmlns:a16="http://schemas.microsoft.com/office/drawing/2014/main" id="{CE191B04-08EE-4152-B9E5-26850CA8FC16}"/>
              </a:ext>
            </a:extLst>
          </p:cNvPr>
          <p:cNvSpPr/>
          <p:nvPr userDrawn="1"/>
        </p:nvSpPr>
        <p:spPr>
          <a:xfrm>
            <a:off x="0" y="6147537"/>
            <a:ext cx="12192000" cy="722424"/>
          </a:xfrm>
          <a:custGeom>
            <a:avLst/>
            <a:gdLst>
              <a:gd name="connsiteX0" fmla="*/ 9381227 w 12192000"/>
              <a:gd name="connsiteY0" fmla="*/ 0 h 722424"/>
              <a:gd name="connsiteX1" fmla="*/ 9628588 w 12192000"/>
              <a:gd name="connsiteY1" fmla="*/ 97110 h 722424"/>
              <a:gd name="connsiteX2" fmla="*/ 9664383 w 12192000"/>
              <a:gd name="connsiteY2" fmla="*/ 138229 h 722424"/>
              <a:gd name="connsiteX3" fmla="*/ 9747177 w 12192000"/>
              <a:gd name="connsiteY3" fmla="*/ 128344 h 722424"/>
              <a:gd name="connsiteX4" fmla="*/ 9967039 w 12192000"/>
              <a:gd name="connsiteY4" fmla="*/ 191996 h 722424"/>
              <a:gd name="connsiteX5" fmla="*/ 10010266 w 12192000"/>
              <a:gd name="connsiteY5" fmla="*/ 225799 h 722424"/>
              <a:gd name="connsiteX6" fmla="*/ 10023948 w 12192000"/>
              <a:gd name="connsiteY6" fmla="*/ 210081 h 722424"/>
              <a:gd name="connsiteX7" fmla="*/ 10302008 w 12192000"/>
              <a:gd name="connsiteY7" fmla="*/ 100919 h 722424"/>
              <a:gd name="connsiteX8" fmla="*/ 10664342 w 12192000"/>
              <a:gd name="connsiteY8" fmla="*/ 328549 h 722424"/>
              <a:gd name="connsiteX9" fmla="*/ 10665904 w 12192000"/>
              <a:gd name="connsiteY9" fmla="*/ 335885 h 722424"/>
              <a:gd name="connsiteX10" fmla="*/ 10694098 w 12192000"/>
              <a:gd name="connsiteY10" fmla="*/ 321381 h 722424"/>
              <a:gd name="connsiteX11" fmla="*/ 10847163 w 12192000"/>
              <a:gd name="connsiteY11" fmla="*/ 292092 h 722424"/>
              <a:gd name="connsiteX12" fmla="*/ 11067025 w 12192000"/>
              <a:gd name="connsiteY12" fmla="*/ 355744 h 722424"/>
              <a:gd name="connsiteX13" fmla="*/ 11092379 w 12192000"/>
              <a:gd name="connsiteY13" fmla="*/ 375571 h 722424"/>
              <a:gd name="connsiteX14" fmla="*/ 11145253 w 12192000"/>
              <a:gd name="connsiteY14" fmla="*/ 334223 h 722424"/>
              <a:gd name="connsiteX15" fmla="*/ 11365115 w 12192000"/>
              <a:gd name="connsiteY15" fmla="*/ 270571 h 722424"/>
              <a:gd name="connsiteX16" fmla="*/ 11727448 w 12192000"/>
              <a:gd name="connsiteY16" fmla="*/ 498202 h 722424"/>
              <a:gd name="connsiteX17" fmla="*/ 11731256 w 12192000"/>
              <a:gd name="connsiteY17" fmla="*/ 516075 h 722424"/>
              <a:gd name="connsiteX18" fmla="*/ 11787810 w 12192000"/>
              <a:gd name="connsiteY18" fmla="*/ 510671 h 722424"/>
              <a:gd name="connsiteX19" fmla="*/ 11790458 w 12192000"/>
              <a:gd name="connsiteY19" fmla="*/ 498238 h 722424"/>
              <a:gd name="connsiteX20" fmla="*/ 12000600 w 12192000"/>
              <a:gd name="connsiteY20" fmla="*/ 366220 h 722424"/>
              <a:gd name="connsiteX21" fmla="*/ 12161866 w 12192000"/>
              <a:gd name="connsiteY21" fmla="*/ 429531 h 722424"/>
              <a:gd name="connsiteX22" fmla="*/ 12192000 w 12192000"/>
              <a:gd name="connsiteY22" fmla="*/ 471892 h 722424"/>
              <a:gd name="connsiteX23" fmla="*/ 12192000 w 12192000"/>
              <a:gd name="connsiteY23" fmla="*/ 692861 h 722424"/>
              <a:gd name="connsiteX24" fmla="*/ 12170970 w 12192000"/>
              <a:gd name="connsiteY24" fmla="*/ 722424 h 722424"/>
              <a:gd name="connsiteX25" fmla="*/ 7083124 w 12192000"/>
              <a:gd name="connsiteY25" fmla="*/ 722424 h 722424"/>
              <a:gd name="connsiteX26" fmla="*/ 7064687 w 12192000"/>
              <a:gd name="connsiteY26" fmla="*/ 635873 h 722424"/>
              <a:gd name="connsiteX27" fmla="*/ 7070633 w 12192000"/>
              <a:gd name="connsiteY27" fmla="*/ 607957 h 722424"/>
              <a:gd name="connsiteX28" fmla="*/ 7048484 w 12192000"/>
              <a:gd name="connsiteY28" fmla="*/ 646633 h 722424"/>
              <a:gd name="connsiteX29" fmla="*/ 6986810 w 12192000"/>
              <a:gd name="connsiteY29" fmla="*/ 714133 h 722424"/>
              <a:gd name="connsiteX30" fmla="*/ 6974500 w 12192000"/>
              <a:gd name="connsiteY30" fmla="*/ 722424 h 722424"/>
              <a:gd name="connsiteX31" fmla="*/ 6473658 w 12192000"/>
              <a:gd name="connsiteY31" fmla="*/ 722424 h 722424"/>
              <a:gd name="connsiteX32" fmla="*/ 6452315 w 12192000"/>
              <a:gd name="connsiteY32" fmla="*/ 704044 h 722424"/>
              <a:gd name="connsiteX33" fmla="*/ 6456230 w 12192000"/>
              <a:gd name="connsiteY33" fmla="*/ 722424 h 722424"/>
              <a:gd name="connsiteX34" fmla="*/ 12828 w 12192000"/>
              <a:gd name="connsiteY34" fmla="*/ 722424 h 722424"/>
              <a:gd name="connsiteX35" fmla="*/ 0 w 12192000"/>
              <a:gd name="connsiteY35" fmla="*/ 665416 h 722424"/>
              <a:gd name="connsiteX36" fmla="*/ 415407 w 12192000"/>
              <a:gd name="connsiteY36" fmla="*/ 292713 h 722424"/>
              <a:gd name="connsiteX37" fmla="*/ 647665 w 12192000"/>
              <a:gd name="connsiteY37" fmla="*/ 356365 h 722424"/>
              <a:gd name="connsiteX38" fmla="*/ 695234 w 12192000"/>
              <a:gd name="connsiteY38" fmla="*/ 391579 h 722424"/>
              <a:gd name="connsiteX39" fmla="*/ 748462 w 12192000"/>
              <a:gd name="connsiteY39" fmla="*/ 376754 h 722424"/>
              <a:gd name="connsiteX40" fmla="*/ 832181 w 12192000"/>
              <a:gd name="connsiteY40" fmla="*/ 369182 h 722424"/>
              <a:gd name="connsiteX41" fmla="*/ 993876 w 12192000"/>
              <a:gd name="connsiteY41" fmla="*/ 398471 h 722424"/>
              <a:gd name="connsiteX42" fmla="*/ 1026724 w 12192000"/>
              <a:gd name="connsiteY42" fmla="*/ 414467 h 722424"/>
              <a:gd name="connsiteX43" fmla="*/ 1041388 w 12192000"/>
              <a:gd name="connsiteY43" fmla="*/ 390229 h 722424"/>
              <a:gd name="connsiteX44" fmla="*/ 1385850 w 12192000"/>
              <a:gd name="connsiteY44" fmla="*/ 225907 h 722424"/>
              <a:gd name="connsiteX45" fmla="*/ 1618108 w 12192000"/>
              <a:gd name="connsiteY45" fmla="*/ 289559 h 722424"/>
              <a:gd name="connsiteX46" fmla="*/ 1650849 w 12192000"/>
              <a:gd name="connsiteY46" fmla="*/ 313796 h 722424"/>
              <a:gd name="connsiteX47" fmla="*/ 1658951 w 12192000"/>
              <a:gd name="connsiteY47" fmla="*/ 304985 h 722424"/>
              <a:gd name="connsiteX48" fmla="*/ 1952689 w 12192000"/>
              <a:gd name="connsiteY48" fmla="*/ 195823 h 722424"/>
              <a:gd name="connsiteX49" fmla="*/ 2246426 w 12192000"/>
              <a:gd name="connsiteY49" fmla="*/ 304985 h 722424"/>
              <a:gd name="connsiteX50" fmla="*/ 2256145 w 12192000"/>
              <a:gd name="connsiteY50" fmla="*/ 315554 h 722424"/>
              <a:gd name="connsiteX51" fmla="*/ 2261919 w 12192000"/>
              <a:gd name="connsiteY51" fmla="*/ 306011 h 722424"/>
              <a:gd name="connsiteX52" fmla="*/ 2606381 w 12192000"/>
              <a:gd name="connsiteY52" fmla="*/ 141690 h 722424"/>
              <a:gd name="connsiteX53" fmla="*/ 2838640 w 12192000"/>
              <a:gd name="connsiteY53" fmla="*/ 205342 h 722424"/>
              <a:gd name="connsiteX54" fmla="*/ 2855722 w 12192000"/>
              <a:gd name="connsiteY54" fmla="*/ 217987 h 722424"/>
              <a:gd name="connsiteX55" fmla="*/ 2893007 w 12192000"/>
              <a:gd name="connsiteY55" fmla="*/ 199830 h 722424"/>
              <a:gd name="connsiteX56" fmla="*/ 3054703 w 12192000"/>
              <a:gd name="connsiteY56" fmla="*/ 170541 h 722424"/>
              <a:gd name="connsiteX57" fmla="*/ 3348440 w 12192000"/>
              <a:gd name="connsiteY57" fmla="*/ 279703 h 722424"/>
              <a:gd name="connsiteX58" fmla="*/ 3385274 w 12192000"/>
              <a:gd name="connsiteY58" fmla="*/ 319757 h 722424"/>
              <a:gd name="connsiteX59" fmla="*/ 3422856 w 12192000"/>
              <a:gd name="connsiteY59" fmla="*/ 288067 h 722424"/>
              <a:gd name="connsiteX60" fmla="*/ 3655114 w 12192000"/>
              <a:gd name="connsiteY60" fmla="*/ 215562 h 722424"/>
              <a:gd name="connsiteX61" fmla="*/ 3738834 w 12192000"/>
              <a:gd name="connsiteY61" fmla="*/ 224187 h 722424"/>
              <a:gd name="connsiteX62" fmla="*/ 3752633 w 12192000"/>
              <a:gd name="connsiteY62" fmla="*/ 228564 h 722424"/>
              <a:gd name="connsiteX63" fmla="*/ 3761041 w 12192000"/>
              <a:gd name="connsiteY63" fmla="*/ 219422 h 722424"/>
              <a:gd name="connsiteX64" fmla="*/ 4054775 w 12192000"/>
              <a:gd name="connsiteY64" fmla="*/ 110260 h 722424"/>
              <a:gd name="connsiteX65" fmla="*/ 4287034 w 12192000"/>
              <a:gd name="connsiteY65" fmla="*/ 173912 h 722424"/>
              <a:gd name="connsiteX66" fmla="*/ 4341837 w 12192000"/>
              <a:gd name="connsiteY66" fmla="*/ 214480 h 722424"/>
              <a:gd name="connsiteX67" fmla="*/ 4370347 w 12192000"/>
              <a:gd name="connsiteY67" fmla="*/ 193376 h 722424"/>
              <a:gd name="connsiteX68" fmla="*/ 4602604 w 12192000"/>
              <a:gd name="connsiteY68" fmla="*/ 129724 h 722424"/>
              <a:gd name="connsiteX69" fmla="*/ 4947064 w 12192000"/>
              <a:gd name="connsiteY69" fmla="*/ 294045 h 722424"/>
              <a:gd name="connsiteX70" fmla="*/ 4965679 w 12192000"/>
              <a:gd name="connsiteY70" fmla="*/ 324816 h 722424"/>
              <a:gd name="connsiteX71" fmla="*/ 4988215 w 12192000"/>
              <a:gd name="connsiteY71" fmla="*/ 318540 h 722424"/>
              <a:gd name="connsiteX72" fmla="*/ 5064043 w 12192000"/>
              <a:gd name="connsiteY72" fmla="*/ 311682 h 722424"/>
              <a:gd name="connsiteX73" fmla="*/ 5089870 w 12192000"/>
              <a:gd name="connsiteY73" fmla="*/ 283596 h 722424"/>
              <a:gd name="connsiteX74" fmla="*/ 5383609 w 12192000"/>
              <a:gd name="connsiteY74" fmla="*/ 174434 h 722424"/>
              <a:gd name="connsiteX75" fmla="*/ 5615868 w 12192000"/>
              <a:gd name="connsiteY75" fmla="*/ 238086 h 722424"/>
              <a:gd name="connsiteX76" fmla="*/ 5638857 w 12192000"/>
              <a:gd name="connsiteY76" fmla="*/ 255105 h 722424"/>
              <a:gd name="connsiteX77" fmla="*/ 5639670 w 12192000"/>
              <a:gd name="connsiteY77" fmla="*/ 251290 h 722424"/>
              <a:gd name="connsiteX78" fmla="*/ 6002002 w 12192000"/>
              <a:gd name="connsiteY78" fmla="*/ 23660 h 722424"/>
              <a:gd name="connsiteX79" fmla="*/ 6364336 w 12192000"/>
              <a:gd name="connsiteY79" fmla="*/ 251290 h 722424"/>
              <a:gd name="connsiteX80" fmla="*/ 6369684 w 12192000"/>
              <a:gd name="connsiteY80" fmla="*/ 276397 h 722424"/>
              <a:gd name="connsiteX81" fmla="*/ 6396330 w 12192000"/>
              <a:gd name="connsiteY81" fmla="*/ 229869 h 722424"/>
              <a:gd name="connsiteX82" fmla="*/ 6722407 w 12192000"/>
              <a:gd name="connsiteY82" fmla="*/ 65548 h 722424"/>
              <a:gd name="connsiteX83" fmla="*/ 7000467 w 12192000"/>
              <a:gd name="connsiteY83" fmla="*/ 174710 h 722424"/>
              <a:gd name="connsiteX84" fmla="*/ 7029242 w 12192000"/>
              <a:gd name="connsiteY84" fmla="*/ 207765 h 722424"/>
              <a:gd name="connsiteX85" fmla="*/ 7052070 w 12192000"/>
              <a:gd name="connsiteY85" fmla="*/ 167904 h 722424"/>
              <a:gd name="connsiteX86" fmla="*/ 7378148 w 12192000"/>
              <a:gd name="connsiteY86" fmla="*/ 3583 h 722424"/>
              <a:gd name="connsiteX87" fmla="*/ 7598010 w 12192000"/>
              <a:gd name="connsiteY87" fmla="*/ 67235 h 722424"/>
              <a:gd name="connsiteX88" fmla="*/ 7638413 w 12192000"/>
              <a:gd name="connsiteY88" fmla="*/ 98830 h 722424"/>
              <a:gd name="connsiteX89" fmla="*/ 7691091 w 12192000"/>
              <a:gd name="connsiteY89" fmla="*/ 93797 h 722424"/>
              <a:gd name="connsiteX90" fmla="*/ 7994531 w 12192000"/>
              <a:gd name="connsiteY90" fmla="*/ 229426 h 722424"/>
              <a:gd name="connsiteX91" fmla="*/ 8041237 w 12192000"/>
              <a:gd name="connsiteY91" fmla="*/ 302389 h 722424"/>
              <a:gd name="connsiteX92" fmla="*/ 8050122 w 12192000"/>
              <a:gd name="connsiteY92" fmla="*/ 292182 h 722424"/>
              <a:gd name="connsiteX93" fmla="*/ 8328182 w 12192000"/>
              <a:gd name="connsiteY93" fmla="*/ 183020 h 722424"/>
              <a:gd name="connsiteX94" fmla="*/ 8548044 w 12192000"/>
              <a:gd name="connsiteY94" fmla="*/ 246672 h 722424"/>
              <a:gd name="connsiteX95" fmla="*/ 8598621 w 12192000"/>
              <a:gd name="connsiteY95" fmla="*/ 286223 h 722424"/>
              <a:gd name="connsiteX96" fmla="*/ 8598647 w 12192000"/>
              <a:gd name="connsiteY96" fmla="*/ 286193 h 722424"/>
              <a:gd name="connsiteX97" fmla="*/ 8876707 w 12192000"/>
              <a:gd name="connsiteY97" fmla="*/ 177031 h 722424"/>
              <a:gd name="connsiteX98" fmla="*/ 9047191 w 12192000"/>
              <a:gd name="connsiteY98" fmla="*/ 213783 h 722424"/>
              <a:gd name="connsiteX99" fmla="*/ 9055526 w 12192000"/>
              <a:gd name="connsiteY99" fmla="*/ 218324 h 722424"/>
              <a:gd name="connsiteX100" fmla="*/ 9058897 w 12192000"/>
              <a:gd name="connsiteY100" fmla="*/ 202498 h 722424"/>
              <a:gd name="connsiteX101" fmla="*/ 9381227 w 12192000"/>
              <a:gd name="connsiteY101" fmla="*/ 0 h 7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2000" h="722424">
                <a:moveTo>
                  <a:pt x="9381227" y="0"/>
                </a:moveTo>
                <a:cubicBezTo>
                  <a:pt x="9477828" y="0"/>
                  <a:pt x="9565283" y="37110"/>
                  <a:pt x="9628588" y="97110"/>
                </a:cubicBezTo>
                <a:lnTo>
                  <a:pt x="9664383" y="138229"/>
                </a:lnTo>
                <a:lnTo>
                  <a:pt x="9747177" y="128344"/>
                </a:lnTo>
                <a:cubicBezTo>
                  <a:pt x="9828619" y="128344"/>
                  <a:pt x="9904278" y="151809"/>
                  <a:pt x="9967039" y="191996"/>
                </a:cubicBezTo>
                <a:lnTo>
                  <a:pt x="10010266" y="225799"/>
                </a:lnTo>
                <a:lnTo>
                  <a:pt x="10023948" y="210081"/>
                </a:lnTo>
                <a:cubicBezTo>
                  <a:pt x="10095110" y="142635"/>
                  <a:pt x="10193419" y="100919"/>
                  <a:pt x="10302008" y="100919"/>
                </a:cubicBezTo>
                <a:cubicBezTo>
                  <a:pt x="10464892" y="100919"/>
                  <a:pt x="10604645" y="194780"/>
                  <a:pt x="10664342" y="328549"/>
                </a:cubicBezTo>
                <a:lnTo>
                  <a:pt x="10665904" y="335885"/>
                </a:lnTo>
                <a:lnTo>
                  <a:pt x="10694098" y="321381"/>
                </a:lnTo>
                <a:cubicBezTo>
                  <a:pt x="10741144" y="302521"/>
                  <a:pt x="10792869" y="292092"/>
                  <a:pt x="10847163" y="292092"/>
                </a:cubicBezTo>
                <a:cubicBezTo>
                  <a:pt x="10928605" y="292092"/>
                  <a:pt x="11004264" y="315557"/>
                  <a:pt x="11067025" y="355744"/>
                </a:cubicBezTo>
                <a:lnTo>
                  <a:pt x="11092379" y="375571"/>
                </a:lnTo>
                <a:lnTo>
                  <a:pt x="11145253" y="334223"/>
                </a:lnTo>
                <a:cubicBezTo>
                  <a:pt x="11208014" y="294036"/>
                  <a:pt x="11283673" y="270571"/>
                  <a:pt x="11365115" y="270571"/>
                </a:cubicBezTo>
                <a:cubicBezTo>
                  <a:pt x="11527998" y="270571"/>
                  <a:pt x="11667752" y="364432"/>
                  <a:pt x="11727448" y="498202"/>
                </a:cubicBezTo>
                <a:lnTo>
                  <a:pt x="11731256" y="516075"/>
                </a:lnTo>
                <a:lnTo>
                  <a:pt x="11787810" y="510671"/>
                </a:lnTo>
                <a:lnTo>
                  <a:pt x="11790458" y="498238"/>
                </a:lnTo>
                <a:cubicBezTo>
                  <a:pt x="11825080" y="420657"/>
                  <a:pt x="11906133" y="366220"/>
                  <a:pt x="12000600" y="366220"/>
                </a:cubicBezTo>
                <a:cubicBezTo>
                  <a:pt x="12063578" y="366220"/>
                  <a:pt x="12120594" y="390414"/>
                  <a:pt x="12161866" y="429531"/>
                </a:cubicBezTo>
                <a:lnTo>
                  <a:pt x="12192000" y="471892"/>
                </a:lnTo>
                <a:lnTo>
                  <a:pt x="12192000" y="692861"/>
                </a:lnTo>
                <a:lnTo>
                  <a:pt x="12170970" y="722424"/>
                </a:lnTo>
                <a:lnTo>
                  <a:pt x="7083124" y="722424"/>
                </a:lnTo>
                <a:lnTo>
                  <a:pt x="7064687" y="635873"/>
                </a:lnTo>
                <a:lnTo>
                  <a:pt x="7070633" y="607957"/>
                </a:lnTo>
                <a:lnTo>
                  <a:pt x="7048484" y="646633"/>
                </a:lnTo>
                <a:cubicBezTo>
                  <a:pt x="7030818" y="671418"/>
                  <a:pt x="7010088" y="694081"/>
                  <a:pt x="6986810" y="714133"/>
                </a:cubicBezTo>
                <a:lnTo>
                  <a:pt x="6974500" y="722424"/>
                </a:lnTo>
                <a:lnTo>
                  <a:pt x="6473658" y="722424"/>
                </a:lnTo>
                <a:lnTo>
                  <a:pt x="6452315" y="704044"/>
                </a:lnTo>
                <a:lnTo>
                  <a:pt x="6456230" y="722424"/>
                </a:lnTo>
                <a:lnTo>
                  <a:pt x="12828" y="722424"/>
                </a:lnTo>
                <a:lnTo>
                  <a:pt x="0" y="665416"/>
                </a:lnTo>
                <a:cubicBezTo>
                  <a:pt x="0" y="459578"/>
                  <a:pt x="185984" y="292713"/>
                  <a:pt x="415407" y="292713"/>
                </a:cubicBezTo>
                <a:cubicBezTo>
                  <a:pt x="501441" y="292713"/>
                  <a:pt x="581366" y="316178"/>
                  <a:pt x="647665" y="356365"/>
                </a:cubicBezTo>
                <a:lnTo>
                  <a:pt x="695234" y="391579"/>
                </a:lnTo>
                <a:lnTo>
                  <a:pt x="748462" y="376754"/>
                </a:lnTo>
                <a:cubicBezTo>
                  <a:pt x="775504" y="371790"/>
                  <a:pt x="803503" y="369182"/>
                  <a:pt x="832181" y="369182"/>
                </a:cubicBezTo>
                <a:cubicBezTo>
                  <a:pt x="889537" y="369182"/>
                  <a:pt x="944178" y="379611"/>
                  <a:pt x="993876" y="398471"/>
                </a:cubicBezTo>
                <a:lnTo>
                  <a:pt x="1026724" y="414467"/>
                </a:lnTo>
                <a:lnTo>
                  <a:pt x="1041388" y="390229"/>
                </a:lnTo>
                <a:cubicBezTo>
                  <a:pt x="1116039" y="291088"/>
                  <a:pt x="1242460" y="225907"/>
                  <a:pt x="1385850" y="225907"/>
                </a:cubicBezTo>
                <a:cubicBezTo>
                  <a:pt x="1471883" y="225907"/>
                  <a:pt x="1551808" y="249372"/>
                  <a:pt x="1618108" y="289559"/>
                </a:cubicBezTo>
                <a:lnTo>
                  <a:pt x="1650849" y="313796"/>
                </a:lnTo>
                <a:lnTo>
                  <a:pt x="1658951" y="304985"/>
                </a:lnTo>
                <a:cubicBezTo>
                  <a:pt x="1734125" y="237539"/>
                  <a:pt x="1837977" y="195823"/>
                  <a:pt x="1952689" y="195823"/>
                </a:cubicBezTo>
                <a:cubicBezTo>
                  <a:pt x="2067400" y="195823"/>
                  <a:pt x="2171252" y="237539"/>
                  <a:pt x="2246426" y="304985"/>
                </a:cubicBezTo>
                <a:lnTo>
                  <a:pt x="2256145" y="315554"/>
                </a:lnTo>
                <a:lnTo>
                  <a:pt x="2261919" y="306011"/>
                </a:lnTo>
                <a:cubicBezTo>
                  <a:pt x="2336571" y="206871"/>
                  <a:pt x="2462992" y="141690"/>
                  <a:pt x="2606381" y="141690"/>
                </a:cubicBezTo>
                <a:cubicBezTo>
                  <a:pt x="2692416" y="141690"/>
                  <a:pt x="2772341" y="165155"/>
                  <a:pt x="2838640" y="205342"/>
                </a:cubicBezTo>
                <a:lnTo>
                  <a:pt x="2855722" y="217987"/>
                </a:lnTo>
                <a:lnTo>
                  <a:pt x="2893007" y="199830"/>
                </a:lnTo>
                <a:cubicBezTo>
                  <a:pt x="2942707" y="180970"/>
                  <a:pt x="2997347" y="170541"/>
                  <a:pt x="3054703" y="170541"/>
                </a:cubicBezTo>
                <a:cubicBezTo>
                  <a:pt x="3169414" y="170541"/>
                  <a:pt x="3273266" y="212257"/>
                  <a:pt x="3348440" y="279703"/>
                </a:cubicBezTo>
                <a:lnTo>
                  <a:pt x="3385274" y="319757"/>
                </a:lnTo>
                <a:lnTo>
                  <a:pt x="3422856" y="288067"/>
                </a:lnTo>
                <a:cubicBezTo>
                  <a:pt x="3489156" y="242291"/>
                  <a:pt x="3569081" y="215562"/>
                  <a:pt x="3655114" y="215562"/>
                </a:cubicBezTo>
                <a:cubicBezTo>
                  <a:pt x="3683792" y="215562"/>
                  <a:pt x="3711792" y="218532"/>
                  <a:pt x="3738834" y="224187"/>
                </a:cubicBezTo>
                <a:lnTo>
                  <a:pt x="3752633" y="228564"/>
                </a:lnTo>
                <a:lnTo>
                  <a:pt x="3761041" y="219422"/>
                </a:lnTo>
                <a:cubicBezTo>
                  <a:pt x="3836213" y="151976"/>
                  <a:pt x="3940064" y="110260"/>
                  <a:pt x="4054775" y="110260"/>
                </a:cubicBezTo>
                <a:cubicBezTo>
                  <a:pt x="4140810" y="110260"/>
                  <a:pt x="4220734" y="133725"/>
                  <a:pt x="4287034" y="173912"/>
                </a:cubicBezTo>
                <a:lnTo>
                  <a:pt x="4341837" y="214480"/>
                </a:lnTo>
                <a:lnTo>
                  <a:pt x="4370347" y="193376"/>
                </a:lnTo>
                <a:cubicBezTo>
                  <a:pt x="4436643" y="153189"/>
                  <a:pt x="4516570" y="129724"/>
                  <a:pt x="4602604" y="129724"/>
                </a:cubicBezTo>
                <a:cubicBezTo>
                  <a:pt x="4745992" y="129724"/>
                  <a:pt x="4872413" y="194905"/>
                  <a:pt x="4947064" y="294045"/>
                </a:cubicBezTo>
                <a:lnTo>
                  <a:pt x="4965679" y="324816"/>
                </a:lnTo>
                <a:lnTo>
                  <a:pt x="4988215" y="318540"/>
                </a:lnTo>
                <a:lnTo>
                  <a:pt x="5064043" y="311682"/>
                </a:lnTo>
                <a:lnTo>
                  <a:pt x="5089870" y="283596"/>
                </a:lnTo>
                <a:cubicBezTo>
                  <a:pt x="5165045" y="216150"/>
                  <a:pt x="5268897" y="174434"/>
                  <a:pt x="5383609" y="174434"/>
                </a:cubicBezTo>
                <a:cubicBezTo>
                  <a:pt x="5469643" y="174434"/>
                  <a:pt x="5549567" y="197899"/>
                  <a:pt x="5615868" y="238086"/>
                </a:cubicBezTo>
                <a:lnTo>
                  <a:pt x="5638857" y="255105"/>
                </a:lnTo>
                <a:lnTo>
                  <a:pt x="5639670" y="251290"/>
                </a:lnTo>
                <a:cubicBezTo>
                  <a:pt x="5699366" y="117521"/>
                  <a:pt x="5839120" y="23660"/>
                  <a:pt x="6002002" y="23660"/>
                </a:cubicBezTo>
                <a:cubicBezTo>
                  <a:pt x="6164885" y="23660"/>
                  <a:pt x="6304640" y="117521"/>
                  <a:pt x="6364336" y="251290"/>
                </a:cubicBezTo>
                <a:lnTo>
                  <a:pt x="6369684" y="276397"/>
                </a:lnTo>
                <a:lnTo>
                  <a:pt x="6396330" y="229869"/>
                </a:lnTo>
                <a:cubicBezTo>
                  <a:pt x="6466997" y="130729"/>
                  <a:pt x="6586671" y="65548"/>
                  <a:pt x="6722407" y="65548"/>
                </a:cubicBezTo>
                <a:cubicBezTo>
                  <a:pt x="6830996" y="65548"/>
                  <a:pt x="6929305" y="107264"/>
                  <a:pt x="7000467" y="174710"/>
                </a:cubicBezTo>
                <a:lnTo>
                  <a:pt x="7029242" y="207765"/>
                </a:lnTo>
                <a:lnTo>
                  <a:pt x="7052070" y="167904"/>
                </a:lnTo>
                <a:cubicBezTo>
                  <a:pt x="7122738" y="68764"/>
                  <a:pt x="7242412" y="3583"/>
                  <a:pt x="7378148" y="3583"/>
                </a:cubicBezTo>
                <a:cubicBezTo>
                  <a:pt x="7459590" y="3583"/>
                  <a:pt x="7535249" y="27048"/>
                  <a:pt x="7598010" y="67235"/>
                </a:cubicBezTo>
                <a:lnTo>
                  <a:pt x="7638413" y="98830"/>
                </a:lnTo>
                <a:lnTo>
                  <a:pt x="7691091" y="93797"/>
                </a:lnTo>
                <a:cubicBezTo>
                  <a:pt x="7813253" y="93797"/>
                  <a:pt x="7922405" y="146594"/>
                  <a:pt x="7994531" y="229426"/>
                </a:cubicBezTo>
                <a:lnTo>
                  <a:pt x="8041237" y="302389"/>
                </a:lnTo>
                <a:lnTo>
                  <a:pt x="8050122" y="292182"/>
                </a:lnTo>
                <a:cubicBezTo>
                  <a:pt x="8121284" y="224736"/>
                  <a:pt x="8219593" y="183020"/>
                  <a:pt x="8328182" y="183020"/>
                </a:cubicBezTo>
                <a:cubicBezTo>
                  <a:pt x="8409624" y="183020"/>
                  <a:pt x="8485283" y="206485"/>
                  <a:pt x="8548044" y="246672"/>
                </a:cubicBezTo>
                <a:lnTo>
                  <a:pt x="8598621" y="286223"/>
                </a:lnTo>
                <a:lnTo>
                  <a:pt x="8598647" y="286193"/>
                </a:lnTo>
                <a:cubicBezTo>
                  <a:pt x="8669809" y="218747"/>
                  <a:pt x="8768118" y="177031"/>
                  <a:pt x="8876707" y="177031"/>
                </a:cubicBezTo>
                <a:cubicBezTo>
                  <a:pt x="8937788" y="177031"/>
                  <a:pt x="8995617" y="190230"/>
                  <a:pt x="9047191" y="213783"/>
                </a:cubicBezTo>
                <a:lnTo>
                  <a:pt x="9055526" y="218324"/>
                </a:lnTo>
                <a:lnTo>
                  <a:pt x="9058897" y="202498"/>
                </a:lnTo>
                <a:cubicBezTo>
                  <a:pt x="9112002" y="83498"/>
                  <a:pt x="9236326" y="0"/>
                  <a:pt x="9381227"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42" name="Freeform: Shape 41">
            <a:extLst>
              <a:ext uri="{FF2B5EF4-FFF2-40B4-BE49-F238E27FC236}">
                <a16:creationId xmlns:a16="http://schemas.microsoft.com/office/drawing/2014/main" id="{1B29FDF7-B457-481A-B4C1-27388BB35E88}"/>
              </a:ext>
            </a:extLst>
          </p:cNvPr>
          <p:cNvSpPr/>
          <p:nvPr userDrawn="1"/>
        </p:nvSpPr>
        <p:spPr>
          <a:xfrm flipH="1">
            <a:off x="0" y="6381796"/>
            <a:ext cx="12192000" cy="488165"/>
          </a:xfrm>
          <a:custGeom>
            <a:avLst/>
            <a:gdLst>
              <a:gd name="connsiteX0" fmla="*/ 2697788 w 12192000"/>
              <a:gd name="connsiteY0" fmla="*/ 0 h 488165"/>
              <a:gd name="connsiteX1" fmla="*/ 2412743 w 12192000"/>
              <a:gd name="connsiteY1" fmla="*/ 188940 h 488165"/>
              <a:gd name="connsiteX2" fmla="*/ 2410667 w 12192000"/>
              <a:gd name="connsiteY2" fmla="*/ 199221 h 488165"/>
              <a:gd name="connsiteX3" fmla="*/ 2404214 w 12192000"/>
              <a:gd name="connsiteY3" fmla="*/ 193897 h 488165"/>
              <a:gd name="connsiteX4" fmla="*/ 2231250 w 12192000"/>
              <a:gd name="connsiteY4" fmla="*/ 141064 h 488165"/>
              <a:gd name="connsiteX5" fmla="*/ 2110835 w 12192000"/>
              <a:gd name="connsiteY5" fmla="*/ 165374 h 488165"/>
              <a:gd name="connsiteX6" fmla="*/ 2096679 w 12192000"/>
              <a:gd name="connsiteY6" fmla="*/ 173058 h 488165"/>
              <a:gd name="connsiteX7" fmla="*/ 2063894 w 12192000"/>
              <a:gd name="connsiteY7" fmla="*/ 133322 h 488165"/>
              <a:gd name="connsiteX8" fmla="*/ 1845146 w 12192000"/>
              <a:gd name="connsiteY8" fmla="*/ 42714 h 488165"/>
              <a:gd name="connsiteX9" fmla="*/ 1588623 w 12192000"/>
              <a:gd name="connsiteY9" fmla="*/ 179105 h 488165"/>
              <a:gd name="connsiteX10" fmla="*/ 1579781 w 12192000"/>
              <a:gd name="connsiteY10" fmla="*/ 195395 h 488165"/>
              <a:gd name="connsiteX11" fmla="*/ 1519900 w 12192000"/>
              <a:gd name="connsiteY11" fmla="*/ 201432 h 488165"/>
              <a:gd name="connsiteX12" fmla="*/ 1343532 w 12192000"/>
              <a:gd name="connsiteY12" fmla="*/ 307723 h 488165"/>
              <a:gd name="connsiteX13" fmla="*/ 1341283 w 12192000"/>
              <a:gd name="connsiteY13" fmla="*/ 311643 h 488165"/>
              <a:gd name="connsiteX14" fmla="*/ 1311629 w 12192000"/>
              <a:gd name="connsiteY14" fmla="*/ 295547 h 488165"/>
              <a:gd name="connsiteX15" fmla="*/ 1191214 w 12192000"/>
              <a:gd name="connsiteY15" fmla="*/ 271237 h 488165"/>
              <a:gd name="connsiteX16" fmla="*/ 1043756 w 12192000"/>
              <a:gd name="connsiteY16" fmla="*/ 308574 h 488165"/>
              <a:gd name="connsiteX17" fmla="*/ 1010986 w 12192000"/>
              <a:gd name="connsiteY17" fmla="*/ 331863 h 488165"/>
              <a:gd name="connsiteX18" fmla="*/ 966813 w 12192000"/>
              <a:gd name="connsiteY18" fmla="*/ 336316 h 488165"/>
              <a:gd name="connsiteX19" fmla="*/ 899053 w 12192000"/>
              <a:gd name="connsiteY19" fmla="*/ 357350 h 488165"/>
              <a:gd name="connsiteX20" fmla="*/ 870729 w 12192000"/>
              <a:gd name="connsiteY20" fmla="*/ 372723 h 488165"/>
              <a:gd name="connsiteX21" fmla="*/ 864057 w 12192000"/>
              <a:gd name="connsiteY21" fmla="*/ 367218 h 488165"/>
              <a:gd name="connsiteX22" fmla="*/ 691093 w 12192000"/>
              <a:gd name="connsiteY22" fmla="*/ 314385 h 488165"/>
              <a:gd name="connsiteX23" fmla="*/ 472345 w 12192000"/>
              <a:gd name="connsiteY23" fmla="*/ 404993 h 488165"/>
              <a:gd name="connsiteX24" fmla="*/ 459601 w 12192000"/>
              <a:gd name="connsiteY24" fmla="*/ 420439 h 488165"/>
              <a:gd name="connsiteX25" fmla="*/ 426235 w 12192000"/>
              <a:gd name="connsiteY25" fmla="*/ 402329 h 488165"/>
              <a:gd name="connsiteX26" fmla="*/ 274451 w 12192000"/>
              <a:gd name="connsiteY26" fmla="*/ 371685 h 488165"/>
              <a:gd name="connsiteX27" fmla="*/ 56429 w 12192000"/>
              <a:gd name="connsiteY27" fmla="*/ 438282 h 488165"/>
              <a:gd name="connsiteX28" fmla="*/ 0 w 12192000"/>
              <a:gd name="connsiteY28" fmla="*/ 484839 h 488165"/>
              <a:gd name="connsiteX29" fmla="*/ 0 w 12192000"/>
              <a:gd name="connsiteY29" fmla="*/ 488165 h 488165"/>
              <a:gd name="connsiteX30" fmla="*/ 12192000 w 12192000"/>
              <a:gd name="connsiteY30" fmla="*/ 488165 h 488165"/>
              <a:gd name="connsiteX31" fmla="*/ 12192000 w 12192000"/>
              <a:gd name="connsiteY31" fmla="*/ 417342 h 488165"/>
              <a:gd name="connsiteX32" fmla="*/ 12183125 w 12192000"/>
              <a:gd name="connsiteY32" fmla="*/ 411358 h 488165"/>
              <a:gd name="connsiteX33" fmla="*/ 12103862 w 12192000"/>
              <a:gd name="connsiteY33" fmla="*/ 395355 h 488165"/>
              <a:gd name="connsiteX34" fmla="*/ 12062823 w 12192000"/>
              <a:gd name="connsiteY34" fmla="*/ 399492 h 488165"/>
              <a:gd name="connsiteX35" fmla="*/ 12032697 w 12192000"/>
              <a:gd name="connsiteY35" fmla="*/ 408844 h 488165"/>
              <a:gd name="connsiteX36" fmla="*/ 12031247 w 12192000"/>
              <a:gd name="connsiteY36" fmla="*/ 401661 h 488165"/>
              <a:gd name="connsiteX37" fmla="*/ 11804447 w 12192000"/>
              <a:gd name="connsiteY37" fmla="*/ 251328 h 488165"/>
              <a:gd name="connsiteX38" fmla="*/ 11666826 w 12192000"/>
              <a:gd name="connsiteY38" fmla="*/ 293365 h 488165"/>
              <a:gd name="connsiteX39" fmla="*/ 11633620 w 12192000"/>
              <a:gd name="connsiteY39" fmla="*/ 320763 h 488165"/>
              <a:gd name="connsiteX40" fmla="*/ 11628501 w 12192000"/>
              <a:gd name="connsiteY40" fmla="*/ 316540 h 488165"/>
              <a:gd name="connsiteX41" fmla="*/ 11439637 w 12192000"/>
              <a:gd name="connsiteY41" fmla="*/ 258850 h 488165"/>
              <a:gd name="connsiteX42" fmla="*/ 11159532 w 12192000"/>
              <a:gd name="connsiteY42" fmla="*/ 407780 h 488165"/>
              <a:gd name="connsiteX43" fmla="*/ 11133249 w 12192000"/>
              <a:gd name="connsiteY43" fmla="*/ 456201 h 488165"/>
              <a:gd name="connsiteX44" fmla="*/ 11130393 w 12192000"/>
              <a:gd name="connsiteY44" fmla="*/ 457575 h 488165"/>
              <a:gd name="connsiteX45" fmla="*/ 11121802 w 12192000"/>
              <a:gd name="connsiteY45" fmla="*/ 464662 h 488165"/>
              <a:gd name="connsiteX46" fmla="*/ 11105739 w 12192000"/>
              <a:gd name="connsiteY46" fmla="*/ 385098 h 488165"/>
              <a:gd name="connsiteX47" fmla="*/ 10878939 w 12192000"/>
              <a:gd name="connsiteY47" fmla="*/ 234765 h 488165"/>
              <a:gd name="connsiteX48" fmla="*/ 10652139 w 12192000"/>
              <a:gd name="connsiteY48" fmla="*/ 385098 h 488165"/>
              <a:gd name="connsiteX49" fmla="*/ 10640286 w 12192000"/>
              <a:gd name="connsiteY49" fmla="*/ 443809 h 488165"/>
              <a:gd name="connsiteX50" fmla="*/ 10632922 w 12192000"/>
              <a:gd name="connsiteY50" fmla="*/ 439812 h 488165"/>
              <a:gd name="connsiteX51" fmla="*/ 10586719 w 12192000"/>
              <a:gd name="connsiteY51" fmla="*/ 425470 h 488165"/>
              <a:gd name="connsiteX52" fmla="*/ 10578669 w 12192000"/>
              <a:gd name="connsiteY52" fmla="*/ 424659 h 488165"/>
              <a:gd name="connsiteX53" fmla="*/ 10540357 w 12192000"/>
              <a:gd name="connsiteY53" fmla="*/ 367834 h 488165"/>
              <a:gd name="connsiteX54" fmla="*/ 10366307 w 12192000"/>
              <a:gd name="connsiteY54" fmla="*/ 295740 h 488165"/>
              <a:gd name="connsiteX55" fmla="*/ 10270498 w 12192000"/>
              <a:gd name="connsiteY55" fmla="*/ 315083 h 488165"/>
              <a:gd name="connsiteX56" fmla="*/ 10267631 w 12192000"/>
              <a:gd name="connsiteY56" fmla="*/ 316639 h 488165"/>
              <a:gd name="connsiteX57" fmla="*/ 10264594 w 12192000"/>
              <a:gd name="connsiteY57" fmla="*/ 301594 h 488165"/>
              <a:gd name="connsiteX58" fmla="*/ 10037792 w 12192000"/>
              <a:gd name="connsiteY58" fmla="*/ 151262 h 488165"/>
              <a:gd name="connsiteX59" fmla="*/ 9941983 w 12192000"/>
              <a:gd name="connsiteY59" fmla="*/ 170605 h 488165"/>
              <a:gd name="connsiteX60" fmla="*/ 9932834 w 12192000"/>
              <a:gd name="connsiteY60" fmla="*/ 175570 h 488165"/>
              <a:gd name="connsiteX61" fmla="*/ 9891633 w 12192000"/>
              <a:gd name="connsiteY61" fmla="*/ 171417 h 488165"/>
              <a:gd name="connsiteX62" fmla="*/ 9578239 w 12192000"/>
              <a:gd name="connsiteY62" fmla="*/ 379147 h 488165"/>
              <a:gd name="connsiteX63" fmla="*/ 9571593 w 12192000"/>
              <a:gd name="connsiteY63" fmla="*/ 412069 h 488165"/>
              <a:gd name="connsiteX64" fmla="*/ 9537676 w 12192000"/>
              <a:gd name="connsiteY64" fmla="*/ 393659 h 488165"/>
              <a:gd name="connsiteX65" fmla="*/ 9438057 w 12192000"/>
              <a:gd name="connsiteY65" fmla="*/ 373547 h 488165"/>
              <a:gd name="connsiteX66" fmla="*/ 9386478 w 12192000"/>
              <a:gd name="connsiteY66" fmla="*/ 378747 h 488165"/>
              <a:gd name="connsiteX67" fmla="*/ 9384764 w 12192000"/>
              <a:gd name="connsiteY67" fmla="*/ 379279 h 488165"/>
              <a:gd name="connsiteX68" fmla="*/ 9356370 w 12192000"/>
              <a:gd name="connsiteY68" fmla="*/ 326966 h 488165"/>
              <a:gd name="connsiteX69" fmla="*/ 9099846 w 12192000"/>
              <a:gd name="connsiteY69" fmla="*/ 190574 h 488165"/>
              <a:gd name="connsiteX70" fmla="*/ 8843324 w 12192000"/>
              <a:gd name="connsiteY70" fmla="*/ 326966 h 488165"/>
              <a:gd name="connsiteX71" fmla="*/ 8837922 w 12192000"/>
              <a:gd name="connsiteY71" fmla="*/ 336919 h 488165"/>
              <a:gd name="connsiteX72" fmla="*/ 8777269 w 12192000"/>
              <a:gd name="connsiteY72" fmla="*/ 286876 h 488165"/>
              <a:gd name="connsiteX73" fmla="*/ 8539902 w 12192000"/>
              <a:gd name="connsiteY73" fmla="*/ 214371 h 488165"/>
              <a:gd name="connsiteX74" fmla="*/ 8302533 w 12192000"/>
              <a:gd name="connsiteY74" fmla="*/ 286876 h 488165"/>
              <a:gd name="connsiteX75" fmla="*/ 8264230 w 12192000"/>
              <a:gd name="connsiteY75" fmla="*/ 318480 h 488165"/>
              <a:gd name="connsiteX76" fmla="*/ 8252614 w 12192000"/>
              <a:gd name="connsiteY76" fmla="*/ 324064 h 488165"/>
              <a:gd name="connsiteX77" fmla="*/ 8234834 w 12192000"/>
              <a:gd name="connsiteY77" fmla="*/ 338734 h 488165"/>
              <a:gd name="connsiteX78" fmla="*/ 8208461 w 12192000"/>
              <a:gd name="connsiteY78" fmla="*/ 290142 h 488165"/>
              <a:gd name="connsiteX79" fmla="*/ 7951941 w 12192000"/>
              <a:gd name="connsiteY79" fmla="*/ 153751 h 488165"/>
              <a:gd name="connsiteX80" fmla="*/ 7713227 w 12192000"/>
              <a:gd name="connsiteY80" fmla="*/ 266327 h 488165"/>
              <a:gd name="connsiteX81" fmla="*/ 7675799 w 12192000"/>
              <a:gd name="connsiteY81" fmla="*/ 328018 h 488165"/>
              <a:gd name="connsiteX82" fmla="*/ 7649999 w 12192000"/>
              <a:gd name="connsiteY82" fmla="*/ 314014 h 488165"/>
              <a:gd name="connsiteX83" fmla="*/ 7641007 w 12192000"/>
              <a:gd name="connsiteY83" fmla="*/ 269483 h 488165"/>
              <a:gd name="connsiteX84" fmla="*/ 7355962 w 12192000"/>
              <a:gd name="connsiteY84" fmla="*/ 80543 h 488165"/>
              <a:gd name="connsiteX85" fmla="*/ 7137215 w 12192000"/>
              <a:gd name="connsiteY85" fmla="*/ 171151 h 488165"/>
              <a:gd name="connsiteX86" fmla="*/ 7117143 w 12192000"/>
              <a:gd name="connsiteY86" fmla="*/ 195477 h 488165"/>
              <a:gd name="connsiteX87" fmla="*/ 7088841 w 12192000"/>
              <a:gd name="connsiteY87" fmla="*/ 161174 h 488165"/>
              <a:gd name="connsiteX88" fmla="*/ 6870093 w 12192000"/>
              <a:gd name="connsiteY88" fmla="*/ 70566 h 488165"/>
              <a:gd name="connsiteX89" fmla="*/ 6697129 w 12192000"/>
              <a:gd name="connsiteY89" fmla="*/ 123399 h 488165"/>
              <a:gd name="connsiteX90" fmla="*/ 6684995 w 12192000"/>
              <a:gd name="connsiteY90" fmla="*/ 133411 h 488165"/>
              <a:gd name="connsiteX91" fmla="*/ 6644023 w 12192000"/>
              <a:gd name="connsiteY91" fmla="*/ 120692 h 488165"/>
              <a:gd name="connsiteX92" fmla="*/ 6557873 w 12192000"/>
              <a:gd name="connsiteY92" fmla="*/ 112008 h 488165"/>
              <a:gd name="connsiteX93" fmla="*/ 6354116 w 12192000"/>
              <a:gd name="connsiteY93" fmla="*/ 163601 h 488165"/>
              <a:gd name="connsiteX94" fmla="*/ 6273160 w 12192000"/>
              <a:gd name="connsiteY94" fmla="*/ 221132 h 488165"/>
              <a:gd name="connsiteX95" fmla="*/ 6272783 w 12192000"/>
              <a:gd name="connsiteY95" fmla="*/ 221015 h 488165"/>
              <a:gd name="connsiteX96" fmla="*/ 6210437 w 12192000"/>
              <a:gd name="connsiteY96" fmla="*/ 214730 h 488165"/>
              <a:gd name="connsiteX97" fmla="*/ 6162864 w 12192000"/>
              <a:gd name="connsiteY97" fmla="*/ 219525 h 488165"/>
              <a:gd name="connsiteX98" fmla="*/ 6161180 w 12192000"/>
              <a:gd name="connsiteY98" fmla="*/ 211185 h 488165"/>
              <a:gd name="connsiteX99" fmla="*/ 5876135 w 12192000"/>
              <a:gd name="connsiteY99" fmla="*/ 22245 h 488165"/>
              <a:gd name="connsiteX100" fmla="*/ 5591090 w 12192000"/>
              <a:gd name="connsiteY100" fmla="*/ 211185 h 488165"/>
              <a:gd name="connsiteX101" fmla="*/ 5577004 w 12192000"/>
              <a:gd name="connsiteY101" fmla="*/ 280957 h 488165"/>
              <a:gd name="connsiteX102" fmla="*/ 5576535 w 12192000"/>
              <a:gd name="connsiteY102" fmla="*/ 280094 h 488165"/>
              <a:gd name="connsiteX103" fmla="*/ 5320012 w 12192000"/>
              <a:gd name="connsiteY103" fmla="*/ 143703 h 488165"/>
              <a:gd name="connsiteX104" fmla="*/ 5199597 w 12192000"/>
              <a:gd name="connsiteY104" fmla="*/ 168013 h 488165"/>
              <a:gd name="connsiteX105" fmla="*/ 5171310 w 12192000"/>
              <a:gd name="connsiteY105" fmla="*/ 183367 h 488165"/>
              <a:gd name="connsiteX106" fmla="*/ 5170430 w 12192000"/>
              <a:gd name="connsiteY106" fmla="*/ 181745 h 488165"/>
              <a:gd name="connsiteX107" fmla="*/ 4913907 w 12192000"/>
              <a:gd name="connsiteY107" fmla="*/ 45354 h 488165"/>
              <a:gd name="connsiteX108" fmla="*/ 4675193 w 12192000"/>
              <a:gd name="connsiteY108" fmla="*/ 157930 h 488165"/>
              <a:gd name="connsiteX109" fmla="*/ 4646008 w 12192000"/>
              <a:gd name="connsiteY109" fmla="*/ 206033 h 488165"/>
              <a:gd name="connsiteX110" fmla="*/ 4619097 w 12192000"/>
              <a:gd name="connsiteY110" fmla="*/ 173417 h 488165"/>
              <a:gd name="connsiteX111" fmla="*/ 4400349 w 12192000"/>
              <a:gd name="connsiteY111" fmla="*/ 82809 h 488165"/>
              <a:gd name="connsiteX112" fmla="*/ 4143826 w 12192000"/>
              <a:gd name="connsiteY112" fmla="*/ 219200 h 488165"/>
              <a:gd name="connsiteX113" fmla="*/ 4136836 w 12192000"/>
              <a:gd name="connsiteY113" fmla="*/ 232080 h 488165"/>
              <a:gd name="connsiteX114" fmla="*/ 4117121 w 12192000"/>
              <a:gd name="connsiteY114" fmla="*/ 221379 h 488165"/>
              <a:gd name="connsiteX115" fmla="*/ 3976611 w 12192000"/>
              <a:gd name="connsiteY115" fmla="*/ 193012 h 488165"/>
              <a:gd name="connsiteX116" fmla="*/ 3721359 w 12192000"/>
              <a:gd name="connsiteY116" fmla="*/ 298740 h 488165"/>
              <a:gd name="connsiteX117" fmla="*/ 3705197 w 12192000"/>
              <a:gd name="connsiteY117" fmla="*/ 318329 h 488165"/>
              <a:gd name="connsiteX118" fmla="*/ 3683571 w 12192000"/>
              <a:gd name="connsiteY118" fmla="*/ 292119 h 488165"/>
              <a:gd name="connsiteX119" fmla="*/ 3425576 w 12192000"/>
              <a:gd name="connsiteY119" fmla="*/ 185254 h 488165"/>
              <a:gd name="connsiteX120" fmla="*/ 3167581 w 12192000"/>
              <a:gd name="connsiteY120" fmla="*/ 292119 h 488165"/>
              <a:gd name="connsiteX121" fmla="*/ 3135507 w 12192000"/>
              <a:gd name="connsiteY121" fmla="*/ 330993 h 488165"/>
              <a:gd name="connsiteX122" fmla="*/ 3106582 w 12192000"/>
              <a:gd name="connsiteY122" fmla="*/ 322014 h 488165"/>
              <a:gd name="connsiteX123" fmla="*/ 3044236 w 12192000"/>
              <a:gd name="connsiteY123" fmla="*/ 315729 h 488165"/>
              <a:gd name="connsiteX124" fmla="*/ 3005060 w 12192000"/>
              <a:gd name="connsiteY124" fmla="*/ 319679 h 488165"/>
              <a:gd name="connsiteX125" fmla="*/ 3007144 w 12192000"/>
              <a:gd name="connsiteY125" fmla="*/ 309355 h 488165"/>
              <a:gd name="connsiteX126" fmla="*/ 2697788 w 12192000"/>
              <a:gd name="connsiteY126" fmla="*/ 0 h 48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2192000" h="488165">
                <a:moveTo>
                  <a:pt x="2697788" y="0"/>
                </a:moveTo>
                <a:cubicBezTo>
                  <a:pt x="2569648" y="0"/>
                  <a:pt x="2459705" y="77908"/>
                  <a:pt x="2412743" y="188940"/>
                </a:cubicBezTo>
                <a:lnTo>
                  <a:pt x="2410667" y="199221"/>
                </a:lnTo>
                <a:lnTo>
                  <a:pt x="2404214" y="193897"/>
                </a:lnTo>
                <a:cubicBezTo>
                  <a:pt x="2354841" y="160541"/>
                  <a:pt x="2295320" y="141064"/>
                  <a:pt x="2231250" y="141064"/>
                </a:cubicBezTo>
                <a:cubicBezTo>
                  <a:pt x="2188537" y="141064"/>
                  <a:pt x="2147845" y="149720"/>
                  <a:pt x="2110835" y="165374"/>
                </a:cubicBezTo>
                <a:lnTo>
                  <a:pt x="2096679" y="173058"/>
                </a:lnTo>
                <a:lnTo>
                  <a:pt x="2063894" y="133322"/>
                </a:lnTo>
                <a:cubicBezTo>
                  <a:pt x="2007912" y="77340"/>
                  <a:pt x="1930572" y="42714"/>
                  <a:pt x="1845146" y="42714"/>
                </a:cubicBezTo>
                <a:cubicBezTo>
                  <a:pt x="1738363" y="42714"/>
                  <a:pt x="1644216" y="96816"/>
                  <a:pt x="1588623" y="179105"/>
                </a:cubicBezTo>
                <a:lnTo>
                  <a:pt x="1579781" y="195395"/>
                </a:lnTo>
                <a:lnTo>
                  <a:pt x="1519900" y="201432"/>
                </a:lnTo>
                <a:cubicBezTo>
                  <a:pt x="1449416" y="215855"/>
                  <a:pt x="1387663" y="254248"/>
                  <a:pt x="1343532" y="307723"/>
                </a:cubicBezTo>
                <a:lnTo>
                  <a:pt x="1341283" y="311643"/>
                </a:lnTo>
                <a:lnTo>
                  <a:pt x="1311629" y="295547"/>
                </a:lnTo>
                <a:cubicBezTo>
                  <a:pt x="1274619" y="279893"/>
                  <a:pt x="1233927" y="271237"/>
                  <a:pt x="1191214" y="271237"/>
                </a:cubicBezTo>
                <a:cubicBezTo>
                  <a:pt x="1137822" y="271237"/>
                  <a:pt x="1087590" y="284762"/>
                  <a:pt x="1043756" y="308574"/>
                </a:cubicBezTo>
                <a:lnTo>
                  <a:pt x="1010986" y="331863"/>
                </a:lnTo>
                <a:lnTo>
                  <a:pt x="966813" y="336316"/>
                </a:lnTo>
                <a:cubicBezTo>
                  <a:pt x="943314" y="341125"/>
                  <a:pt x="920647" y="348217"/>
                  <a:pt x="899053" y="357350"/>
                </a:cubicBezTo>
                <a:lnTo>
                  <a:pt x="870729" y="372723"/>
                </a:lnTo>
                <a:lnTo>
                  <a:pt x="864057" y="367218"/>
                </a:lnTo>
                <a:cubicBezTo>
                  <a:pt x="814683" y="333862"/>
                  <a:pt x="755162" y="314385"/>
                  <a:pt x="691093" y="314385"/>
                </a:cubicBezTo>
                <a:cubicBezTo>
                  <a:pt x="605667" y="314385"/>
                  <a:pt x="528328" y="349011"/>
                  <a:pt x="472345" y="404993"/>
                </a:cubicBezTo>
                <a:lnTo>
                  <a:pt x="459601" y="420439"/>
                </a:lnTo>
                <a:lnTo>
                  <a:pt x="426235" y="402329"/>
                </a:lnTo>
                <a:cubicBezTo>
                  <a:pt x="379583" y="382597"/>
                  <a:pt x="328291" y="371685"/>
                  <a:pt x="274451" y="371685"/>
                </a:cubicBezTo>
                <a:cubicBezTo>
                  <a:pt x="193690" y="371685"/>
                  <a:pt x="118664" y="396236"/>
                  <a:pt x="56429" y="438282"/>
                </a:cubicBezTo>
                <a:lnTo>
                  <a:pt x="0" y="484839"/>
                </a:lnTo>
                <a:lnTo>
                  <a:pt x="0" y="488165"/>
                </a:lnTo>
                <a:lnTo>
                  <a:pt x="12192000" y="488165"/>
                </a:lnTo>
                <a:lnTo>
                  <a:pt x="12192000" y="417342"/>
                </a:lnTo>
                <a:lnTo>
                  <a:pt x="12183125" y="411358"/>
                </a:lnTo>
                <a:cubicBezTo>
                  <a:pt x="12158762" y="401054"/>
                  <a:pt x="12131977" y="395355"/>
                  <a:pt x="12103862" y="395355"/>
                </a:cubicBezTo>
                <a:cubicBezTo>
                  <a:pt x="12089804" y="395355"/>
                  <a:pt x="12076079" y="396780"/>
                  <a:pt x="12062823" y="399492"/>
                </a:cubicBezTo>
                <a:lnTo>
                  <a:pt x="12032697" y="408844"/>
                </a:lnTo>
                <a:lnTo>
                  <a:pt x="12031247" y="401661"/>
                </a:lnTo>
                <a:cubicBezTo>
                  <a:pt x="11993880" y="313316"/>
                  <a:pt x="11906403" y="251328"/>
                  <a:pt x="11804447" y="251328"/>
                </a:cubicBezTo>
                <a:cubicBezTo>
                  <a:pt x="11753469" y="251328"/>
                  <a:pt x="11706111" y="266825"/>
                  <a:pt x="11666826" y="293365"/>
                </a:cubicBezTo>
                <a:lnTo>
                  <a:pt x="11633620" y="320763"/>
                </a:lnTo>
                <a:lnTo>
                  <a:pt x="11628501" y="316540"/>
                </a:lnTo>
                <a:cubicBezTo>
                  <a:pt x="11574588" y="280117"/>
                  <a:pt x="11509596" y="258850"/>
                  <a:pt x="11439637" y="258850"/>
                </a:cubicBezTo>
                <a:cubicBezTo>
                  <a:pt x="11323037" y="258850"/>
                  <a:pt x="11220236" y="317926"/>
                  <a:pt x="11159532" y="407780"/>
                </a:cubicBezTo>
                <a:lnTo>
                  <a:pt x="11133249" y="456201"/>
                </a:lnTo>
                <a:lnTo>
                  <a:pt x="11130393" y="457575"/>
                </a:lnTo>
                <a:lnTo>
                  <a:pt x="11121802" y="464662"/>
                </a:lnTo>
                <a:lnTo>
                  <a:pt x="11105739" y="385098"/>
                </a:lnTo>
                <a:cubicBezTo>
                  <a:pt x="11068372" y="296753"/>
                  <a:pt x="10980895" y="234765"/>
                  <a:pt x="10878939" y="234765"/>
                </a:cubicBezTo>
                <a:cubicBezTo>
                  <a:pt x="10776983" y="234765"/>
                  <a:pt x="10689506" y="296753"/>
                  <a:pt x="10652139" y="385098"/>
                </a:cubicBezTo>
                <a:lnTo>
                  <a:pt x="10640286" y="443809"/>
                </a:lnTo>
                <a:lnTo>
                  <a:pt x="10632922" y="439812"/>
                </a:lnTo>
                <a:cubicBezTo>
                  <a:pt x="10618198" y="433585"/>
                  <a:pt x="10602742" y="428749"/>
                  <a:pt x="10586719" y="425470"/>
                </a:cubicBezTo>
                <a:lnTo>
                  <a:pt x="10578669" y="424659"/>
                </a:lnTo>
                <a:lnTo>
                  <a:pt x="10540357" y="367834"/>
                </a:lnTo>
                <a:cubicBezTo>
                  <a:pt x="10495814" y="323291"/>
                  <a:pt x="10434278" y="295740"/>
                  <a:pt x="10366307" y="295740"/>
                </a:cubicBezTo>
                <a:cubicBezTo>
                  <a:pt x="10332323" y="295740"/>
                  <a:pt x="10299946" y="302627"/>
                  <a:pt x="10270498" y="315083"/>
                </a:cubicBezTo>
                <a:lnTo>
                  <a:pt x="10267631" y="316639"/>
                </a:lnTo>
                <a:lnTo>
                  <a:pt x="10264594" y="301594"/>
                </a:lnTo>
                <a:cubicBezTo>
                  <a:pt x="10227227" y="213250"/>
                  <a:pt x="10139749" y="151262"/>
                  <a:pt x="10037792" y="151262"/>
                </a:cubicBezTo>
                <a:cubicBezTo>
                  <a:pt x="10003807" y="151262"/>
                  <a:pt x="9971430" y="158149"/>
                  <a:pt x="9941983" y="170605"/>
                </a:cubicBezTo>
                <a:lnTo>
                  <a:pt x="9932834" y="175570"/>
                </a:lnTo>
                <a:lnTo>
                  <a:pt x="9891633" y="171417"/>
                </a:lnTo>
                <a:cubicBezTo>
                  <a:pt x="9750750" y="171417"/>
                  <a:pt x="9629872" y="257073"/>
                  <a:pt x="9578239" y="379147"/>
                </a:cubicBezTo>
                <a:lnTo>
                  <a:pt x="9571593" y="412069"/>
                </a:lnTo>
                <a:lnTo>
                  <a:pt x="9537676" y="393659"/>
                </a:lnTo>
                <a:cubicBezTo>
                  <a:pt x="9507058" y="380709"/>
                  <a:pt x="9473393" y="373547"/>
                  <a:pt x="9438057" y="373547"/>
                </a:cubicBezTo>
                <a:cubicBezTo>
                  <a:pt x="9420388" y="373547"/>
                  <a:pt x="9403139" y="375338"/>
                  <a:pt x="9386478" y="378747"/>
                </a:cubicBezTo>
                <a:lnTo>
                  <a:pt x="9384764" y="379279"/>
                </a:lnTo>
                <a:lnTo>
                  <a:pt x="9356370" y="326966"/>
                </a:lnTo>
                <a:cubicBezTo>
                  <a:pt x="9300776" y="244677"/>
                  <a:pt x="9206629" y="190574"/>
                  <a:pt x="9099846" y="190574"/>
                </a:cubicBezTo>
                <a:cubicBezTo>
                  <a:pt x="8993063" y="190574"/>
                  <a:pt x="8898917" y="244677"/>
                  <a:pt x="8843324" y="326966"/>
                </a:cubicBezTo>
                <a:lnTo>
                  <a:pt x="8837922" y="336919"/>
                </a:lnTo>
                <a:lnTo>
                  <a:pt x="8777269" y="286876"/>
                </a:lnTo>
                <a:cubicBezTo>
                  <a:pt x="8709511" y="241100"/>
                  <a:pt x="8627828" y="214371"/>
                  <a:pt x="8539902" y="214371"/>
                </a:cubicBezTo>
                <a:cubicBezTo>
                  <a:pt x="8451975" y="214371"/>
                  <a:pt x="8370292" y="241100"/>
                  <a:pt x="8302533" y="286876"/>
                </a:cubicBezTo>
                <a:lnTo>
                  <a:pt x="8264230" y="318480"/>
                </a:lnTo>
                <a:lnTo>
                  <a:pt x="8252614" y="324064"/>
                </a:lnTo>
                <a:lnTo>
                  <a:pt x="8234834" y="338734"/>
                </a:lnTo>
                <a:lnTo>
                  <a:pt x="8208461" y="290142"/>
                </a:lnTo>
                <a:cubicBezTo>
                  <a:pt x="8152866" y="207854"/>
                  <a:pt x="8058721" y="153751"/>
                  <a:pt x="7951941" y="153751"/>
                </a:cubicBezTo>
                <a:cubicBezTo>
                  <a:pt x="7855835" y="153751"/>
                  <a:pt x="7769968" y="197574"/>
                  <a:pt x="7713227" y="266327"/>
                </a:cubicBezTo>
                <a:lnTo>
                  <a:pt x="7675799" y="328018"/>
                </a:lnTo>
                <a:lnTo>
                  <a:pt x="7649999" y="314014"/>
                </a:lnTo>
                <a:lnTo>
                  <a:pt x="7641007" y="269483"/>
                </a:lnTo>
                <a:cubicBezTo>
                  <a:pt x="7594044" y="158451"/>
                  <a:pt x="7484103" y="80543"/>
                  <a:pt x="7355962" y="80543"/>
                </a:cubicBezTo>
                <a:cubicBezTo>
                  <a:pt x="7270537" y="80543"/>
                  <a:pt x="7193198" y="115169"/>
                  <a:pt x="7137215" y="171151"/>
                </a:cubicBezTo>
                <a:lnTo>
                  <a:pt x="7117143" y="195477"/>
                </a:lnTo>
                <a:lnTo>
                  <a:pt x="7088841" y="161174"/>
                </a:lnTo>
                <a:cubicBezTo>
                  <a:pt x="7032857" y="105192"/>
                  <a:pt x="6955521" y="70566"/>
                  <a:pt x="6870093" y="70566"/>
                </a:cubicBezTo>
                <a:cubicBezTo>
                  <a:pt x="6806023" y="70566"/>
                  <a:pt x="6746503" y="90043"/>
                  <a:pt x="6697129" y="123399"/>
                </a:cubicBezTo>
                <a:lnTo>
                  <a:pt x="6684995" y="133411"/>
                </a:lnTo>
                <a:lnTo>
                  <a:pt x="6644023" y="120692"/>
                </a:lnTo>
                <a:cubicBezTo>
                  <a:pt x="6616195" y="114998"/>
                  <a:pt x="6587383" y="112008"/>
                  <a:pt x="6557873" y="112008"/>
                </a:cubicBezTo>
                <a:cubicBezTo>
                  <a:pt x="6484097" y="112008"/>
                  <a:pt x="6414685" y="130698"/>
                  <a:pt x="6354116" y="163601"/>
                </a:cubicBezTo>
                <a:lnTo>
                  <a:pt x="6273160" y="221132"/>
                </a:lnTo>
                <a:lnTo>
                  <a:pt x="6272783" y="221015"/>
                </a:lnTo>
                <a:cubicBezTo>
                  <a:pt x="6252645" y="216894"/>
                  <a:pt x="6231794" y="214730"/>
                  <a:pt x="6210437" y="214730"/>
                </a:cubicBezTo>
                <a:lnTo>
                  <a:pt x="6162864" y="219525"/>
                </a:lnTo>
                <a:lnTo>
                  <a:pt x="6161180" y="211185"/>
                </a:lnTo>
                <a:cubicBezTo>
                  <a:pt x="6114217" y="100153"/>
                  <a:pt x="6004275" y="22245"/>
                  <a:pt x="5876135" y="22245"/>
                </a:cubicBezTo>
                <a:cubicBezTo>
                  <a:pt x="5747995" y="22245"/>
                  <a:pt x="5638053" y="100153"/>
                  <a:pt x="5591090" y="211185"/>
                </a:cubicBezTo>
                <a:lnTo>
                  <a:pt x="5577004" y="280957"/>
                </a:lnTo>
                <a:lnTo>
                  <a:pt x="5576535" y="280094"/>
                </a:lnTo>
                <a:cubicBezTo>
                  <a:pt x="5520942" y="197805"/>
                  <a:pt x="5426795" y="143703"/>
                  <a:pt x="5320012" y="143703"/>
                </a:cubicBezTo>
                <a:cubicBezTo>
                  <a:pt x="5277299" y="143703"/>
                  <a:pt x="5236608" y="152359"/>
                  <a:pt x="5199597" y="168013"/>
                </a:cubicBezTo>
                <a:lnTo>
                  <a:pt x="5171310" y="183367"/>
                </a:lnTo>
                <a:lnTo>
                  <a:pt x="5170430" y="181745"/>
                </a:lnTo>
                <a:cubicBezTo>
                  <a:pt x="5114837" y="99456"/>
                  <a:pt x="5020690" y="45354"/>
                  <a:pt x="4913907" y="45354"/>
                </a:cubicBezTo>
                <a:cubicBezTo>
                  <a:pt x="4817802" y="45354"/>
                  <a:pt x="4731933" y="89177"/>
                  <a:pt x="4675193" y="157930"/>
                </a:cubicBezTo>
                <a:lnTo>
                  <a:pt x="4646008" y="206033"/>
                </a:lnTo>
                <a:lnTo>
                  <a:pt x="4619097" y="173417"/>
                </a:lnTo>
                <a:cubicBezTo>
                  <a:pt x="4563115" y="117435"/>
                  <a:pt x="4485776" y="82809"/>
                  <a:pt x="4400349" y="82809"/>
                </a:cubicBezTo>
                <a:cubicBezTo>
                  <a:pt x="4293566" y="82809"/>
                  <a:pt x="4199420" y="136912"/>
                  <a:pt x="4143826" y="219200"/>
                </a:cubicBezTo>
                <a:lnTo>
                  <a:pt x="4136836" y="232080"/>
                </a:lnTo>
                <a:lnTo>
                  <a:pt x="4117121" y="221379"/>
                </a:lnTo>
                <a:cubicBezTo>
                  <a:pt x="4073934" y="203113"/>
                  <a:pt x="4026452" y="193012"/>
                  <a:pt x="3976611" y="193012"/>
                </a:cubicBezTo>
                <a:cubicBezTo>
                  <a:pt x="3876929" y="193012"/>
                  <a:pt x="3786684" y="233416"/>
                  <a:pt x="3721359" y="298740"/>
                </a:cubicBezTo>
                <a:lnTo>
                  <a:pt x="3705197" y="318329"/>
                </a:lnTo>
                <a:lnTo>
                  <a:pt x="3683571" y="292119"/>
                </a:lnTo>
                <a:cubicBezTo>
                  <a:pt x="3617545" y="226092"/>
                  <a:pt x="3526330" y="185254"/>
                  <a:pt x="3425576" y="185254"/>
                </a:cubicBezTo>
                <a:cubicBezTo>
                  <a:pt x="3324823" y="185254"/>
                  <a:pt x="3233608" y="226092"/>
                  <a:pt x="3167581" y="292119"/>
                </a:cubicBezTo>
                <a:lnTo>
                  <a:pt x="3135507" y="330993"/>
                </a:lnTo>
                <a:lnTo>
                  <a:pt x="3106582" y="322014"/>
                </a:lnTo>
                <a:cubicBezTo>
                  <a:pt x="3086444" y="317893"/>
                  <a:pt x="3065593" y="315729"/>
                  <a:pt x="3044236" y="315729"/>
                </a:cubicBezTo>
                <a:lnTo>
                  <a:pt x="3005060" y="319679"/>
                </a:lnTo>
                <a:lnTo>
                  <a:pt x="3007144" y="309355"/>
                </a:lnTo>
                <a:cubicBezTo>
                  <a:pt x="3007144" y="138503"/>
                  <a:pt x="2868641" y="0"/>
                  <a:pt x="269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Tree>
    <p:extLst>
      <p:ext uri="{BB962C8B-B14F-4D97-AF65-F5344CB8AC3E}">
        <p14:creationId xmlns:p14="http://schemas.microsoft.com/office/powerpoint/2010/main" val="6053237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7" r:id="rId2"/>
    <p:sldLayoutId id="2147483675" r:id="rId3"/>
    <p:sldLayoutId id="2147483662" r:id="rId4"/>
    <p:sldLayoutId id="2147483671" r:id="rId5"/>
    <p:sldLayoutId id="2147483661" r:id="rId6"/>
    <p:sldLayoutId id="2147483658" r:id="rId7"/>
    <p:sldLayoutId id="2147483663" r:id="rId8"/>
    <p:sldLayoutId id="2147483664" r:id="rId9"/>
    <p:sldLayoutId id="2147483665" r:id="rId10"/>
    <p:sldLayoutId id="2147483666" r:id="rId11"/>
    <p:sldLayoutId id="2147483668" r:id="rId12"/>
    <p:sldLayoutId id="2147483669" r:id="rId13"/>
    <p:sldLayoutId id="2147483670" r:id="rId14"/>
    <p:sldLayoutId id="2147483676" r:id="rId15"/>
    <p:sldLayoutId id="2147483678"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0000">
              <a:schemeClr val="accent2">
                <a:lumMod val="100000"/>
              </a:schemeClr>
            </a:gs>
            <a:gs pos="70000">
              <a:schemeClr val="accent2">
                <a:lumMod val="60000"/>
                <a:lumOff val="40000"/>
              </a:schemeClr>
            </a:gs>
            <a:gs pos="100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grpSp>
        <p:nvGrpSpPr>
          <p:cNvPr id="516" name="Group 515">
            <a:extLst>
              <a:ext uri="{FF2B5EF4-FFF2-40B4-BE49-F238E27FC236}">
                <a16:creationId xmlns:a16="http://schemas.microsoft.com/office/drawing/2014/main" id="{BCD511B6-2432-4425-BD76-2BC2379ED4F5}"/>
              </a:ext>
            </a:extLst>
          </p:cNvPr>
          <p:cNvGrpSpPr/>
          <p:nvPr/>
        </p:nvGrpSpPr>
        <p:grpSpPr>
          <a:xfrm>
            <a:off x="5970343" y="763833"/>
            <a:ext cx="1220206" cy="2079729"/>
            <a:chOff x="11521621" y="1903133"/>
            <a:chExt cx="2494544" cy="4251720"/>
          </a:xfrm>
        </p:grpSpPr>
        <p:sp>
          <p:nvSpPr>
            <p:cNvPr id="517" name="Freeform: Shape 516">
              <a:extLst>
                <a:ext uri="{FF2B5EF4-FFF2-40B4-BE49-F238E27FC236}">
                  <a16:creationId xmlns:a16="http://schemas.microsoft.com/office/drawing/2014/main" id="{CCD6B462-B5FE-4002-96F7-E0C5719E315F}"/>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518" name="Group 517">
              <a:extLst>
                <a:ext uri="{FF2B5EF4-FFF2-40B4-BE49-F238E27FC236}">
                  <a16:creationId xmlns:a16="http://schemas.microsoft.com/office/drawing/2014/main" id="{37102A7B-25E5-4A63-A402-D37AB3D5B580}"/>
                </a:ext>
              </a:extLst>
            </p:cNvPr>
            <p:cNvGrpSpPr/>
            <p:nvPr/>
          </p:nvGrpSpPr>
          <p:grpSpPr>
            <a:xfrm>
              <a:off x="11521621" y="1969094"/>
              <a:ext cx="2494544" cy="4185759"/>
              <a:chOff x="11521621" y="1969094"/>
              <a:chExt cx="2494544" cy="4185759"/>
            </a:xfrm>
          </p:grpSpPr>
          <p:grpSp>
            <p:nvGrpSpPr>
              <p:cNvPr id="519" name="Group 518">
                <a:extLst>
                  <a:ext uri="{FF2B5EF4-FFF2-40B4-BE49-F238E27FC236}">
                    <a16:creationId xmlns:a16="http://schemas.microsoft.com/office/drawing/2014/main" id="{3CB16F02-6C30-4F3E-A8A1-B543D91313F1}"/>
                  </a:ext>
                </a:extLst>
              </p:cNvPr>
              <p:cNvGrpSpPr/>
              <p:nvPr/>
            </p:nvGrpSpPr>
            <p:grpSpPr>
              <a:xfrm>
                <a:off x="11521621" y="1969094"/>
                <a:ext cx="2494544" cy="2682188"/>
                <a:chOff x="11521621" y="1969094"/>
                <a:chExt cx="2494544" cy="2682188"/>
              </a:xfrm>
            </p:grpSpPr>
            <p:cxnSp>
              <p:nvCxnSpPr>
                <p:cNvPr id="539" name="Straight Connector 538">
                  <a:extLst>
                    <a:ext uri="{FF2B5EF4-FFF2-40B4-BE49-F238E27FC236}">
                      <a16:creationId xmlns:a16="http://schemas.microsoft.com/office/drawing/2014/main" id="{C000BE36-26C4-40C8-84B0-2FD0C2C1D925}"/>
                    </a:ext>
                  </a:extLst>
                </p:cNvPr>
                <p:cNvCxnSpPr>
                  <a:cxnSpLocks/>
                </p:cNvCxnSpPr>
                <p:nvPr/>
              </p:nvCxnSpPr>
              <p:spPr>
                <a:xfrm flipH="1" flipV="1">
                  <a:off x="12654231" y="3563301"/>
                  <a:ext cx="235200" cy="1087981"/>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A315851-C0CE-4B15-A4E5-BD6309B22945}"/>
                    </a:ext>
                  </a:extLst>
                </p:cNvPr>
                <p:cNvCxnSpPr>
                  <a:cxnSpLocks/>
                </p:cNvCxnSpPr>
                <p:nvPr/>
              </p:nvCxnSpPr>
              <p:spPr>
                <a:xfrm flipV="1">
                  <a:off x="12906700" y="3563297"/>
                  <a:ext cx="186689" cy="1076234"/>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EE7E662-9387-4DA0-A1BC-3CDBE8187D3B}"/>
                    </a:ext>
                  </a:extLst>
                </p:cNvPr>
                <p:cNvCxnSpPr>
                  <a:cxnSpLocks/>
                </p:cNvCxnSpPr>
                <p:nvPr/>
              </p:nvCxnSpPr>
              <p:spPr>
                <a:xfrm flipV="1">
                  <a:off x="12900880" y="3458988"/>
                  <a:ext cx="0" cy="1180545"/>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542" name="Freeform: Shape 541">
                  <a:extLst>
                    <a:ext uri="{FF2B5EF4-FFF2-40B4-BE49-F238E27FC236}">
                      <a16:creationId xmlns:a16="http://schemas.microsoft.com/office/drawing/2014/main" id="{5C69B432-E89C-4518-9BB2-6762DF4B8053}"/>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3" name="Freeform: Shape 542">
                  <a:extLst>
                    <a:ext uri="{FF2B5EF4-FFF2-40B4-BE49-F238E27FC236}">
                      <a16:creationId xmlns:a16="http://schemas.microsoft.com/office/drawing/2014/main" id="{2CC96312-AFF0-4627-9DBA-3EE6B4F7E6F9}"/>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44" name="Freeform: Shape 543">
                  <a:extLst>
                    <a:ext uri="{FF2B5EF4-FFF2-40B4-BE49-F238E27FC236}">
                      <a16:creationId xmlns:a16="http://schemas.microsoft.com/office/drawing/2014/main" id="{ED508745-6A82-4305-AD3C-7D85AA016E08}"/>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5" name="Freeform: Shape 544">
                  <a:extLst>
                    <a:ext uri="{FF2B5EF4-FFF2-40B4-BE49-F238E27FC236}">
                      <a16:creationId xmlns:a16="http://schemas.microsoft.com/office/drawing/2014/main" id="{9229574B-C1F1-4E53-B02C-35FAB53A1F5F}"/>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6" name="Freeform: Shape 545">
                  <a:extLst>
                    <a:ext uri="{FF2B5EF4-FFF2-40B4-BE49-F238E27FC236}">
                      <a16:creationId xmlns:a16="http://schemas.microsoft.com/office/drawing/2014/main" id="{3D7B366D-11F0-453E-9C76-A2588B5F757B}"/>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7" name="Freeform: Shape 546">
                  <a:extLst>
                    <a:ext uri="{FF2B5EF4-FFF2-40B4-BE49-F238E27FC236}">
                      <a16:creationId xmlns:a16="http://schemas.microsoft.com/office/drawing/2014/main" id="{F9F96471-B4BE-4CD7-B139-85217AA5EFB3}"/>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48" name="Freeform: Shape 547">
                  <a:extLst>
                    <a:ext uri="{FF2B5EF4-FFF2-40B4-BE49-F238E27FC236}">
                      <a16:creationId xmlns:a16="http://schemas.microsoft.com/office/drawing/2014/main" id="{71990035-8ECD-4704-8A71-DF383D35AE50}"/>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9" name="Freeform: Shape 548">
                  <a:extLst>
                    <a:ext uri="{FF2B5EF4-FFF2-40B4-BE49-F238E27FC236}">
                      <a16:creationId xmlns:a16="http://schemas.microsoft.com/office/drawing/2014/main" id="{DAB3EFDC-E98D-4408-A7E0-964EFAC793D6}"/>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50" name="Freeform: Shape 549">
                  <a:extLst>
                    <a:ext uri="{FF2B5EF4-FFF2-40B4-BE49-F238E27FC236}">
                      <a16:creationId xmlns:a16="http://schemas.microsoft.com/office/drawing/2014/main" id="{2C12AFE9-F95B-4BB8-971C-8964F6EAC769}"/>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51" name="Freeform: Shape 550">
                  <a:extLst>
                    <a:ext uri="{FF2B5EF4-FFF2-40B4-BE49-F238E27FC236}">
                      <a16:creationId xmlns:a16="http://schemas.microsoft.com/office/drawing/2014/main" id="{E8D8EFBC-8826-49E7-A2A7-EA3F0B2A8578}"/>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52" name="Freeform: Shape 551">
                  <a:extLst>
                    <a:ext uri="{FF2B5EF4-FFF2-40B4-BE49-F238E27FC236}">
                      <a16:creationId xmlns:a16="http://schemas.microsoft.com/office/drawing/2014/main" id="{A22CC52D-78F5-4D10-A5FA-EECF270F9F0B}"/>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520" name="Group 519">
                <a:extLst>
                  <a:ext uri="{FF2B5EF4-FFF2-40B4-BE49-F238E27FC236}">
                    <a16:creationId xmlns:a16="http://schemas.microsoft.com/office/drawing/2014/main" id="{51422A35-7EBF-4947-9BEB-36461107B911}"/>
                  </a:ext>
                </a:extLst>
              </p:cNvPr>
              <p:cNvGrpSpPr/>
              <p:nvPr/>
            </p:nvGrpSpPr>
            <p:grpSpPr>
              <a:xfrm>
                <a:off x="12470968" y="4604322"/>
                <a:ext cx="839142" cy="1550531"/>
                <a:chOff x="12470968" y="4604322"/>
                <a:chExt cx="839142" cy="1550531"/>
              </a:xfrm>
            </p:grpSpPr>
            <p:grpSp>
              <p:nvGrpSpPr>
                <p:cNvPr id="521" name="Group 520">
                  <a:extLst>
                    <a:ext uri="{FF2B5EF4-FFF2-40B4-BE49-F238E27FC236}">
                      <a16:creationId xmlns:a16="http://schemas.microsoft.com/office/drawing/2014/main" id="{AA883D95-1D81-4B04-A641-DD1C984CF946}"/>
                    </a:ext>
                  </a:extLst>
                </p:cNvPr>
                <p:cNvGrpSpPr/>
                <p:nvPr/>
              </p:nvGrpSpPr>
              <p:grpSpPr>
                <a:xfrm>
                  <a:off x="12710801" y="4604322"/>
                  <a:ext cx="471270" cy="1549314"/>
                  <a:chOff x="2541356" y="1774680"/>
                  <a:chExt cx="1106202" cy="3636668"/>
                </a:xfrm>
                <a:solidFill>
                  <a:schemeClr val="bg1">
                    <a:lumMod val="75000"/>
                  </a:schemeClr>
                </a:solidFill>
              </p:grpSpPr>
              <p:sp>
                <p:nvSpPr>
                  <p:cNvPr id="528" name="Freeform: Shape 527">
                    <a:extLst>
                      <a:ext uri="{FF2B5EF4-FFF2-40B4-BE49-F238E27FC236}">
                        <a16:creationId xmlns:a16="http://schemas.microsoft.com/office/drawing/2014/main" id="{A91D8B3A-E962-429D-B68D-C93B4E24550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E580485E-56A7-403A-9131-D42084F60513}"/>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E623E0F7-D997-4CF2-B334-D7CA3DF1790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96D5FC40-7B74-4E98-B28A-8912129A4984}"/>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D6C6D2A-469D-4EA7-A4D2-1DF13818B4CF}"/>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FE08BCD-0CE6-4B71-BBA2-01F99701A1C7}"/>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4C8651CC-EC17-4D3E-B2B7-CC6037328910}"/>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B1C2DBB0-0F64-42A7-9768-35DBA70DC61C}"/>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AB0B15BC-866E-4734-8026-D9433FA0489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F483019-951C-45D8-82BC-2555F005727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7BDC761C-6BFB-4C40-8FB0-99C01EDE4DB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dirty="0"/>
                  </a:p>
                </p:txBody>
              </p:sp>
            </p:grpSp>
            <p:sp>
              <p:nvSpPr>
                <p:cNvPr id="522" name="Freeform: Shape 521">
                  <a:extLst>
                    <a:ext uri="{FF2B5EF4-FFF2-40B4-BE49-F238E27FC236}">
                      <a16:creationId xmlns:a16="http://schemas.microsoft.com/office/drawing/2014/main" id="{60DF62E0-3ED1-4F04-9AC7-D8AC0992211F}"/>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523" name="Group 522">
                  <a:extLst>
                    <a:ext uri="{FF2B5EF4-FFF2-40B4-BE49-F238E27FC236}">
                      <a16:creationId xmlns:a16="http://schemas.microsoft.com/office/drawing/2014/main" id="{178BF042-3D26-440C-B630-2C3E132C458C}"/>
                    </a:ext>
                  </a:extLst>
                </p:cNvPr>
                <p:cNvGrpSpPr/>
                <p:nvPr/>
              </p:nvGrpSpPr>
              <p:grpSpPr>
                <a:xfrm>
                  <a:off x="12470968" y="4620148"/>
                  <a:ext cx="435759" cy="1352099"/>
                  <a:chOff x="1968987" y="1811829"/>
                  <a:chExt cx="1022846" cy="3173751"/>
                </a:xfrm>
                <a:solidFill>
                  <a:schemeClr val="bg1"/>
                </a:solidFill>
              </p:grpSpPr>
              <p:sp>
                <p:nvSpPr>
                  <p:cNvPr id="524" name="Freeform: Shape 523">
                    <a:extLst>
                      <a:ext uri="{FF2B5EF4-FFF2-40B4-BE49-F238E27FC236}">
                        <a16:creationId xmlns:a16="http://schemas.microsoft.com/office/drawing/2014/main" id="{6049B77A-4A7A-4D84-BF3A-74DAF9107DD0}"/>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9659BA7D-823A-4C51-BE03-703BA141967A}"/>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16FDCDC1-89D7-407D-A76B-535D7F28024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C75C2321-8B4C-45C2-94A2-06CA4014A2F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grpSp>
        <p:nvGrpSpPr>
          <p:cNvPr id="131" name="Group 130">
            <a:extLst>
              <a:ext uri="{FF2B5EF4-FFF2-40B4-BE49-F238E27FC236}">
                <a16:creationId xmlns:a16="http://schemas.microsoft.com/office/drawing/2014/main" id="{F0B5F9A9-DC6D-4486-B7D3-68288B2EAF67}"/>
              </a:ext>
            </a:extLst>
          </p:cNvPr>
          <p:cNvGrpSpPr/>
          <p:nvPr/>
        </p:nvGrpSpPr>
        <p:grpSpPr>
          <a:xfrm>
            <a:off x="10023662" y="1467304"/>
            <a:ext cx="1607836" cy="2740408"/>
            <a:chOff x="11521621" y="1903133"/>
            <a:chExt cx="2494544" cy="4251720"/>
          </a:xfrm>
        </p:grpSpPr>
        <p:sp>
          <p:nvSpPr>
            <p:cNvPr id="439" name="Freeform: Shape 438">
              <a:extLst>
                <a:ext uri="{FF2B5EF4-FFF2-40B4-BE49-F238E27FC236}">
                  <a16:creationId xmlns:a16="http://schemas.microsoft.com/office/drawing/2014/main" id="{34C0AA68-B912-4FE7-AE07-62C573AEBEAD}"/>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130" name="Group 129">
              <a:extLst>
                <a:ext uri="{FF2B5EF4-FFF2-40B4-BE49-F238E27FC236}">
                  <a16:creationId xmlns:a16="http://schemas.microsoft.com/office/drawing/2014/main" id="{BE02403E-A62B-4165-9FDF-EDCAEDAB6863}"/>
                </a:ext>
              </a:extLst>
            </p:cNvPr>
            <p:cNvGrpSpPr/>
            <p:nvPr/>
          </p:nvGrpSpPr>
          <p:grpSpPr>
            <a:xfrm>
              <a:off x="11521621" y="1969094"/>
              <a:ext cx="2494544" cy="4185759"/>
              <a:chOff x="11521621" y="1969094"/>
              <a:chExt cx="2494544" cy="4185759"/>
            </a:xfrm>
          </p:grpSpPr>
          <p:grpSp>
            <p:nvGrpSpPr>
              <p:cNvPr id="129" name="Group 128">
                <a:extLst>
                  <a:ext uri="{FF2B5EF4-FFF2-40B4-BE49-F238E27FC236}">
                    <a16:creationId xmlns:a16="http://schemas.microsoft.com/office/drawing/2014/main" id="{2A5421DF-A8D6-4207-8622-23941A2032CC}"/>
                  </a:ext>
                </a:extLst>
              </p:cNvPr>
              <p:cNvGrpSpPr/>
              <p:nvPr/>
            </p:nvGrpSpPr>
            <p:grpSpPr>
              <a:xfrm>
                <a:off x="11521621" y="1969094"/>
                <a:ext cx="2494544" cy="2682188"/>
                <a:chOff x="11521621" y="1969094"/>
                <a:chExt cx="2494544" cy="2682188"/>
              </a:xfrm>
            </p:grpSpPr>
            <p:cxnSp>
              <p:nvCxnSpPr>
                <p:cNvPr id="405" name="Straight Connector 404">
                  <a:extLst>
                    <a:ext uri="{FF2B5EF4-FFF2-40B4-BE49-F238E27FC236}">
                      <a16:creationId xmlns:a16="http://schemas.microsoft.com/office/drawing/2014/main" id="{427BE399-142C-4EC6-AB90-8BDFA35C0505}"/>
                    </a:ext>
                  </a:extLst>
                </p:cNvPr>
                <p:cNvCxnSpPr>
                  <a:cxnSpLocks/>
                </p:cNvCxnSpPr>
                <p:nvPr/>
              </p:nvCxnSpPr>
              <p:spPr>
                <a:xfrm flipH="1" flipV="1">
                  <a:off x="12654231" y="3563301"/>
                  <a:ext cx="235200" cy="1087981"/>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3F850581-AE81-46EE-87A1-3D9A567D0E32}"/>
                    </a:ext>
                  </a:extLst>
                </p:cNvPr>
                <p:cNvCxnSpPr>
                  <a:cxnSpLocks/>
                </p:cNvCxnSpPr>
                <p:nvPr/>
              </p:nvCxnSpPr>
              <p:spPr>
                <a:xfrm flipV="1">
                  <a:off x="12906700" y="3563297"/>
                  <a:ext cx="186689" cy="1076234"/>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7262A2A4-636F-4566-985C-A987CD8E581F}"/>
                    </a:ext>
                  </a:extLst>
                </p:cNvPr>
                <p:cNvCxnSpPr>
                  <a:cxnSpLocks/>
                </p:cNvCxnSpPr>
                <p:nvPr/>
              </p:nvCxnSpPr>
              <p:spPr>
                <a:xfrm flipV="1">
                  <a:off x="12900880" y="3458988"/>
                  <a:ext cx="0" cy="1180545"/>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438" name="Freeform: Shape 437">
                  <a:extLst>
                    <a:ext uri="{FF2B5EF4-FFF2-40B4-BE49-F238E27FC236}">
                      <a16:creationId xmlns:a16="http://schemas.microsoft.com/office/drawing/2014/main" id="{4199A5B6-54D8-491B-9B5A-610D2C318FF0}"/>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40" name="Freeform: Shape 439">
                  <a:extLst>
                    <a:ext uri="{FF2B5EF4-FFF2-40B4-BE49-F238E27FC236}">
                      <a16:creationId xmlns:a16="http://schemas.microsoft.com/office/drawing/2014/main" id="{C2A3D142-24D1-49A9-81B9-8DEA9353574D}"/>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41" name="Freeform: Shape 440">
                  <a:extLst>
                    <a:ext uri="{FF2B5EF4-FFF2-40B4-BE49-F238E27FC236}">
                      <a16:creationId xmlns:a16="http://schemas.microsoft.com/office/drawing/2014/main" id="{3DBAF3EF-BAA6-40CE-AF41-F2F590EC1DB4}"/>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4" name="Freeform: Shape 433">
                  <a:extLst>
                    <a:ext uri="{FF2B5EF4-FFF2-40B4-BE49-F238E27FC236}">
                      <a16:creationId xmlns:a16="http://schemas.microsoft.com/office/drawing/2014/main" id="{5A45D9C2-675C-4C0E-BB54-6B2898B4B657}"/>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5" name="Freeform: Shape 434">
                  <a:extLst>
                    <a:ext uri="{FF2B5EF4-FFF2-40B4-BE49-F238E27FC236}">
                      <a16:creationId xmlns:a16="http://schemas.microsoft.com/office/drawing/2014/main" id="{AA8813E3-E076-4785-95DD-332F3DF05E18}"/>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6" name="Freeform: Shape 435">
                  <a:extLst>
                    <a:ext uri="{FF2B5EF4-FFF2-40B4-BE49-F238E27FC236}">
                      <a16:creationId xmlns:a16="http://schemas.microsoft.com/office/drawing/2014/main" id="{BD7F99A7-6FF1-4431-851D-C2F41C77AF7B}"/>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37" name="Freeform: Shape 436">
                  <a:extLst>
                    <a:ext uri="{FF2B5EF4-FFF2-40B4-BE49-F238E27FC236}">
                      <a16:creationId xmlns:a16="http://schemas.microsoft.com/office/drawing/2014/main" id="{E4AA1DC0-7D26-4EFA-88B1-81E249E55022}"/>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0" name="Freeform: Shape 429">
                  <a:extLst>
                    <a:ext uri="{FF2B5EF4-FFF2-40B4-BE49-F238E27FC236}">
                      <a16:creationId xmlns:a16="http://schemas.microsoft.com/office/drawing/2014/main" id="{A0AFBC70-BCD5-4A5D-B5B8-34F331834092}"/>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1" name="Freeform: Shape 430">
                  <a:extLst>
                    <a:ext uri="{FF2B5EF4-FFF2-40B4-BE49-F238E27FC236}">
                      <a16:creationId xmlns:a16="http://schemas.microsoft.com/office/drawing/2014/main" id="{2C2F66FE-1C4F-4C0E-BCC9-2D5D725A9969}"/>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2" name="Freeform: Shape 431">
                  <a:extLst>
                    <a:ext uri="{FF2B5EF4-FFF2-40B4-BE49-F238E27FC236}">
                      <a16:creationId xmlns:a16="http://schemas.microsoft.com/office/drawing/2014/main" id="{598D7BC9-197E-4DC0-B603-D75712BB55AC}"/>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33" name="Freeform: Shape 432">
                  <a:extLst>
                    <a:ext uri="{FF2B5EF4-FFF2-40B4-BE49-F238E27FC236}">
                      <a16:creationId xmlns:a16="http://schemas.microsoft.com/office/drawing/2014/main" id="{5FCCF951-7819-4548-9E55-1CF5B873A3CD}"/>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28" name="Group 127">
                <a:extLst>
                  <a:ext uri="{FF2B5EF4-FFF2-40B4-BE49-F238E27FC236}">
                    <a16:creationId xmlns:a16="http://schemas.microsoft.com/office/drawing/2014/main" id="{194AD7F3-C712-4050-B9E9-2524BACEF785}"/>
                  </a:ext>
                </a:extLst>
              </p:cNvPr>
              <p:cNvGrpSpPr/>
              <p:nvPr/>
            </p:nvGrpSpPr>
            <p:grpSpPr>
              <a:xfrm>
                <a:off x="12470968" y="4604322"/>
                <a:ext cx="839142" cy="1550531"/>
                <a:chOff x="12470968" y="4604322"/>
                <a:chExt cx="839142" cy="1550531"/>
              </a:xfrm>
            </p:grpSpPr>
            <p:grpSp>
              <p:nvGrpSpPr>
                <p:cNvPr id="412" name="Group 411">
                  <a:extLst>
                    <a:ext uri="{FF2B5EF4-FFF2-40B4-BE49-F238E27FC236}">
                      <a16:creationId xmlns:a16="http://schemas.microsoft.com/office/drawing/2014/main" id="{D785483E-D6CD-4F1B-A906-E1373BDBDF95}"/>
                    </a:ext>
                  </a:extLst>
                </p:cNvPr>
                <p:cNvGrpSpPr/>
                <p:nvPr/>
              </p:nvGrpSpPr>
              <p:grpSpPr>
                <a:xfrm>
                  <a:off x="12710801" y="4604322"/>
                  <a:ext cx="471270" cy="1549314"/>
                  <a:chOff x="2541356" y="1774680"/>
                  <a:chExt cx="1106202" cy="3636668"/>
                </a:xfrm>
                <a:solidFill>
                  <a:schemeClr val="bg1">
                    <a:lumMod val="75000"/>
                  </a:schemeClr>
                </a:solidFill>
              </p:grpSpPr>
              <p:sp>
                <p:nvSpPr>
                  <p:cNvPr id="419" name="Freeform: Shape 418">
                    <a:extLst>
                      <a:ext uri="{FF2B5EF4-FFF2-40B4-BE49-F238E27FC236}">
                        <a16:creationId xmlns:a16="http://schemas.microsoft.com/office/drawing/2014/main" id="{11B372C6-2FBB-4066-8EC5-365114621BE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15632AD9-B201-45B9-ABC9-BDC619922081}"/>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17E7CAD8-3CAB-4B77-AEF4-69AC0DCC524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A00AE601-0D80-4B08-B406-1E4FCCE62681}"/>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6DD02255-020D-4FA8-8F51-A540F9B6F58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84BB8F96-CC38-4DC9-8C3B-F29C51F7DD1A}"/>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ED40F613-C380-4BEE-82A7-C23B91D286C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C061410A-F4AB-4706-8381-6409EAC29ECA}"/>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752E12E-BE16-4564-A6E5-3EBF45461B3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518F370B-13EE-4F40-BF32-490325371B6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49896D95-334C-4940-8BC5-E60988758B2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13" name="Freeform: Shape 412">
                  <a:extLst>
                    <a:ext uri="{FF2B5EF4-FFF2-40B4-BE49-F238E27FC236}">
                      <a16:creationId xmlns:a16="http://schemas.microsoft.com/office/drawing/2014/main" id="{3D00BC0D-A6EE-4AE0-85DB-DF6D40D84E5D}"/>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14" name="Group 413">
                  <a:extLst>
                    <a:ext uri="{FF2B5EF4-FFF2-40B4-BE49-F238E27FC236}">
                      <a16:creationId xmlns:a16="http://schemas.microsoft.com/office/drawing/2014/main" id="{1C5EFF5A-610E-4631-B43D-ADBDC4B5A49B}"/>
                    </a:ext>
                  </a:extLst>
                </p:cNvPr>
                <p:cNvGrpSpPr/>
                <p:nvPr/>
              </p:nvGrpSpPr>
              <p:grpSpPr>
                <a:xfrm>
                  <a:off x="12470968" y="4620148"/>
                  <a:ext cx="435759" cy="1352099"/>
                  <a:chOff x="1968987" y="1811829"/>
                  <a:chExt cx="1022846" cy="3173751"/>
                </a:xfrm>
                <a:solidFill>
                  <a:schemeClr val="bg1"/>
                </a:solidFill>
              </p:grpSpPr>
              <p:sp>
                <p:nvSpPr>
                  <p:cNvPr id="415" name="Freeform: Shape 414">
                    <a:extLst>
                      <a:ext uri="{FF2B5EF4-FFF2-40B4-BE49-F238E27FC236}">
                        <a16:creationId xmlns:a16="http://schemas.microsoft.com/office/drawing/2014/main" id="{78357397-4776-4A3E-A7D4-4AA3F8BEB3DD}"/>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A7907992-9EEC-43A4-AC5A-C3370B66050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46FF18BE-9ABC-4472-B57E-991F16A7691E}"/>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3DD7342E-21DA-43B4-AF2D-FD8E2C0839C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sp>
        <p:nvSpPr>
          <p:cNvPr id="374" name="Freeform: Shape 373">
            <a:extLst>
              <a:ext uri="{FF2B5EF4-FFF2-40B4-BE49-F238E27FC236}">
                <a16:creationId xmlns:a16="http://schemas.microsoft.com/office/drawing/2014/main" id="{E6D8117F-61CE-4705-80E2-05A21F126418}"/>
              </a:ext>
            </a:extLst>
          </p:cNvPr>
          <p:cNvSpPr/>
          <p:nvPr/>
        </p:nvSpPr>
        <p:spPr>
          <a:xfrm>
            <a:off x="8161192" y="4620932"/>
            <a:ext cx="828710" cy="2225615"/>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accent2"/>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dirty="0"/>
          </a:p>
        </p:txBody>
      </p:sp>
      <p:sp>
        <p:nvSpPr>
          <p:cNvPr id="375" name="Freeform: Shape 374">
            <a:extLst>
              <a:ext uri="{FF2B5EF4-FFF2-40B4-BE49-F238E27FC236}">
                <a16:creationId xmlns:a16="http://schemas.microsoft.com/office/drawing/2014/main" id="{8A31B9E8-B349-4A21-A855-601E4F256BD6}"/>
              </a:ext>
            </a:extLst>
          </p:cNvPr>
          <p:cNvSpPr/>
          <p:nvPr/>
        </p:nvSpPr>
        <p:spPr>
          <a:xfrm>
            <a:off x="8993036" y="4646181"/>
            <a:ext cx="1135123" cy="2200367"/>
          </a:xfrm>
          <a:custGeom>
            <a:avLst/>
            <a:gdLst>
              <a:gd name="connsiteX0" fmla="*/ 1104814 w 1525504"/>
              <a:gd name="connsiteY0" fmla="*/ 2757552 h 2957097"/>
              <a:gd name="connsiteX1" fmla="*/ 1104814 w 1525504"/>
              <a:gd name="connsiteY1" fmla="*/ 2757552 h 2957097"/>
              <a:gd name="connsiteX2" fmla="*/ 1100829 w 1525504"/>
              <a:gd name="connsiteY2" fmla="*/ 2479842 h 2957097"/>
              <a:gd name="connsiteX3" fmla="*/ 1100829 w 1525504"/>
              <a:gd name="connsiteY3" fmla="*/ 2479842 h 2957097"/>
              <a:gd name="connsiteX4" fmla="*/ 811160 w 1525504"/>
              <a:gd name="connsiteY4" fmla="*/ 2420047 h 2957097"/>
              <a:gd name="connsiteX5" fmla="*/ 811160 w 1525504"/>
              <a:gd name="connsiteY5" fmla="*/ 2420047 h 2957097"/>
              <a:gd name="connsiteX6" fmla="*/ 789367 w 1525504"/>
              <a:gd name="connsiteY6" fmla="*/ 1820093 h 2957097"/>
              <a:gd name="connsiteX7" fmla="*/ 791353 w 1525504"/>
              <a:gd name="connsiteY7" fmla="*/ 1823414 h 2957097"/>
              <a:gd name="connsiteX8" fmla="*/ 769677 w 1525504"/>
              <a:gd name="connsiteY8" fmla="*/ 1826029 h 2957097"/>
              <a:gd name="connsiteX9" fmla="*/ 769537 w 1525504"/>
              <a:gd name="connsiteY9" fmla="*/ 1824965 h 2957097"/>
              <a:gd name="connsiteX10" fmla="*/ 83001 w 1525504"/>
              <a:gd name="connsiteY10" fmla="*/ 1192274 h 2957097"/>
              <a:gd name="connsiteX11" fmla="*/ 83001 w 1525504"/>
              <a:gd name="connsiteY11" fmla="*/ 1192274 h 2957097"/>
              <a:gd name="connsiteX12" fmla="*/ 77686 w 1525504"/>
              <a:gd name="connsiteY12" fmla="*/ 1019535 h 2957097"/>
              <a:gd name="connsiteX13" fmla="*/ 71041 w 1525504"/>
              <a:gd name="connsiteY13" fmla="*/ 1047440 h 2957097"/>
              <a:gd name="connsiteX14" fmla="*/ 77686 w 1525504"/>
              <a:gd name="connsiteY14" fmla="*/ 1019535 h 2957097"/>
              <a:gd name="connsiteX15" fmla="*/ 381971 w 1525504"/>
              <a:gd name="connsiteY15" fmla="*/ 841481 h 2957097"/>
              <a:gd name="connsiteX16" fmla="*/ 381971 w 1525504"/>
              <a:gd name="connsiteY16" fmla="*/ 841481 h 2957097"/>
              <a:gd name="connsiteX17" fmla="*/ 213512 w 1525504"/>
              <a:gd name="connsiteY17" fmla="*/ 797184 h 2957097"/>
              <a:gd name="connsiteX18" fmla="*/ 186644 w 1525504"/>
              <a:gd name="connsiteY18" fmla="*/ 800290 h 2957097"/>
              <a:gd name="connsiteX19" fmla="*/ 213512 w 1525504"/>
              <a:gd name="connsiteY19" fmla="*/ 797184 h 2957097"/>
              <a:gd name="connsiteX20" fmla="*/ 44466 w 1525504"/>
              <a:gd name="connsiteY20" fmla="*/ 773716 h 2957097"/>
              <a:gd name="connsiteX21" fmla="*/ 72371 w 1525504"/>
              <a:gd name="connsiteY21" fmla="*/ 794975 h 2957097"/>
              <a:gd name="connsiteX22" fmla="*/ 44466 w 1525504"/>
              <a:gd name="connsiteY22" fmla="*/ 773716 h 2957097"/>
              <a:gd name="connsiteX23" fmla="*/ 194617 w 1525504"/>
              <a:gd name="connsiteY23" fmla="*/ 614264 h 2957097"/>
              <a:gd name="connsiteX24" fmla="*/ 124191 w 1525504"/>
              <a:gd name="connsiteY24" fmla="*/ 671400 h 2957097"/>
              <a:gd name="connsiteX25" fmla="*/ 194617 w 1525504"/>
              <a:gd name="connsiteY25" fmla="*/ 614264 h 2957097"/>
              <a:gd name="connsiteX26" fmla="*/ 0 w 1525504"/>
              <a:gd name="connsiteY26" fmla="*/ 0 h 2957097"/>
              <a:gd name="connsiteX27" fmla="*/ 1780 w 1525504"/>
              <a:gd name="connsiteY27" fmla="*/ 2724 h 2957097"/>
              <a:gd name="connsiteX28" fmla="*/ 27192 w 1525504"/>
              <a:gd name="connsiteY28" fmla="*/ 114651 h 2957097"/>
              <a:gd name="connsiteX29" fmla="*/ 20549 w 1525504"/>
              <a:gd name="connsiteY29" fmla="*/ 226266 h 2957097"/>
              <a:gd name="connsiteX30" fmla="*/ 121533 w 1525504"/>
              <a:gd name="connsiteY30" fmla="*/ 216964 h 2957097"/>
              <a:gd name="connsiteX31" fmla="*/ 189302 w 1525504"/>
              <a:gd name="connsiteY31" fmla="*/ 254170 h 2957097"/>
              <a:gd name="connsiteX32" fmla="*/ 105588 w 1525504"/>
              <a:gd name="connsiteY32" fmla="*/ 309977 h 2957097"/>
              <a:gd name="connsiteX33" fmla="*/ 113561 w 1525504"/>
              <a:gd name="connsiteY33" fmla="*/ 408306 h 2957097"/>
              <a:gd name="connsiteX34" fmla="*/ 81671 w 1525504"/>
              <a:gd name="connsiteY34" fmla="*/ 587689 h 2957097"/>
              <a:gd name="connsiteX35" fmla="*/ 383300 w 1525504"/>
              <a:gd name="connsiteY35" fmla="*/ 375087 h 2957097"/>
              <a:gd name="connsiteX36" fmla="*/ 350080 w 1525504"/>
              <a:gd name="connsiteY36" fmla="*/ 538524 h 2957097"/>
              <a:gd name="connsiteX37" fmla="*/ 283643 w 1525504"/>
              <a:gd name="connsiteY37" fmla="*/ 675387 h 2957097"/>
              <a:gd name="connsiteX38" fmla="*/ 275670 w 1525504"/>
              <a:gd name="connsiteY38" fmla="*/ 781688 h 2957097"/>
              <a:gd name="connsiteX39" fmla="*/ 574641 w 1525504"/>
              <a:gd name="connsiteY39" fmla="*/ 889316 h 2957097"/>
              <a:gd name="connsiteX40" fmla="*/ 372670 w 1525504"/>
              <a:gd name="connsiteY40" fmla="*/ 973029 h 2957097"/>
              <a:gd name="connsiteX41" fmla="*/ 154753 w 1525504"/>
              <a:gd name="connsiteY41" fmla="*/ 898619 h 2957097"/>
              <a:gd name="connsiteX42" fmla="*/ 59083 w 1525504"/>
              <a:gd name="connsiteY42" fmla="*/ 873371 h 2957097"/>
              <a:gd name="connsiteX43" fmla="*/ 214547 w 1525504"/>
              <a:gd name="connsiteY43" fmla="*/ 1012892 h 2957097"/>
              <a:gd name="connsiteX44" fmla="*/ 538764 w 1525504"/>
              <a:gd name="connsiteY44" fmla="*/ 1072686 h 2957097"/>
              <a:gd name="connsiteX45" fmla="*/ 702202 w 1525504"/>
              <a:gd name="connsiteY45" fmla="*/ 1119193 h 2957097"/>
              <a:gd name="connsiteX46" fmla="*/ 522819 w 1525504"/>
              <a:gd name="connsiteY46" fmla="*/ 1169685 h 2957097"/>
              <a:gd name="connsiteX47" fmla="*/ 456381 w 1525504"/>
              <a:gd name="connsiteY47" fmla="*/ 1192274 h 2957097"/>
              <a:gd name="connsiteX48" fmla="*/ 247766 w 1525504"/>
              <a:gd name="connsiteY48" fmla="*/ 1218849 h 2957097"/>
              <a:gd name="connsiteX49" fmla="*/ 619819 w 1525504"/>
              <a:gd name="connsiteY49" fmla="*/ 1268014 h 2957097"/>
              <a:gd name="connsiteX50" fmla="*/ 773954 w 1525504"/>
              <a:gd name="connsiteY50" fmla="*/ 1310534 h 2957097"/>
              <a:gd name="connsiteX51" fmla="*/ 740736 w 1525504"/>
              <a:gd name="connsiteY51" fmla="*/ 1410189 h 2957097"/>
              <a:gd name="connsiteX52" fmla="*/ 598559 w 1525504"/>
              <a:gd name="connsiteY52" fmla="*/ 1485931 h 2957097"/>
              <a:gd name="connsiteX53" fmla="*/ 464353 w 1525504"/>
              <a:gd name="connsiteY53" fmla="*/ 1505860 h 2957097"/>
              <a:gd name="connsiteX54" fmla="*/ 209232 w 1525504"/>
              <a:gd name="connsiteY54" fmla="*/ 1485931 h 2957097"/>
              <a:gd name="connsiteX55" fmla="*/ 646394 w 1525504"/>
              <a:gd name="connsiteY55" fmla="*/ 1564326 h 2957097"/>
              <a:gd name="connsiteX56" fmla="*/ 860323 w 1525504"/>
              <a:gd name="connsiteY56" fmla="*/ 1645381 h 2957097"/>
              <a:gd name="connsiteX57" fmla="*/ 824448 w 1525504"/>
              <a:gd name="connsiteY57" fmla="*/ 1811476 h 2957097"/>
              <a:gd name="connsiteX58" fmla="*/ 789367 w 1525504"/>
              <a:gd name="connsiteY58" fmla="*/ 1820093 h 2957097"/>
              <a:gd name="connsiteX59" fmla="*/ 787818 w 1525504"/>
              <a:gd name="connsiteY59" fmla="*/ 1817505 h 2957097"/>
              <a:gd name="connsiteX60" fmla="*/ 775283 w 1525504"/>
              <a:gd name="connsiteY60" fmla="*/ 1810147 h 2957097"/>
              <a:gd name="connsiteX61" fmla="*/ 768852 w 1525504"/>
              <a:gd name="connsiteY61" fmla="*/ 1819793 h 2957097"/>
              <a:gd name="connsiteX62" fmla="*/ 769537 w 1525504"/>
              <a:gd name="connsiteY62" fmla="*/ 1824965 h 2957097"/>
              <a:gd name="connsiteX63" fmla="*/ 724977 w 1525504"/>
              <a:gd name="connsiteY63" fmla="*/ 1835912 h 2957097"/>
              <a:gd name="connsiteX64" fmla="*/ 425819 w 1525504"/>
              <a:gd name="connsiteY64" fmla="*/ 1856653 h 2957097"/>
              <a:gd name="connsiteX65" fmla="*/ 758009 w 1525504"/>
              <a:gd name="connsiteY65" fmla="*/ 1895188 h 2957097"/>
              <a:gd name="connsiteX66" fmla="*/ 784584 w 1525504"/>
              <a:gd name="connsiteY66" fmla="*/ 1961626 h 2957097"/>
              <a:gd name="connsiteX67" fmla="*/ 1005159 w 1525504"/>
              <a:gd name="connsiteY67" fmla="*/ 1994844 h 2957097"/>
              <a:gd name="connsiteX68" fmla="*/ 756681 w 1525504"/>
              <a:gd name="connsiteY68" fmla="*/ 2130377 h 2957097"/>
              <a:gd name="connsiteX69" fmla="*/ 642407 w 1525504"/>
              <a:gd name="connsiteY69" fmla="*/ 2208775 h 2957097"/>
              <a:gd name="connsiteX70" fmla="*/ 936062 w 1525504"/>
              <a:gd name="connsiteY70" fmla="*/ 2263254 h 2957097"/>
              <a:gd name="connsiteX71" fmla="*/ 924104 w 1525504"/>
              <a:gd name="connsiteY71" fmla="*/ 2320391 h 2957097"/>
              <a:gd name="connsiteX72" fmla="*/ 857665 w 1525504"/>
              <a:gd name="connsiteY72" fmla="*/ 2370883 h 2957097"/>
              <a:gd name="connsiteX73" fmla="*/ 1180554 w 1525504"/>
              <a:gd name="connsiteY73" fmla="*/ 2382842 h 2957097"/>
              <a:gd name="connsiteX74" fmla="*/ 869625 w 1525504"/>
              <a:gd name="connsiteY74" fmla="*/ 2566210 h 2957097"/>
              <a:gd name="connsiteX75" fmla="*/ 1253636 w 1525504"/>
              <a:gd name="connsiteY75" fmla="*/ 2657895 h 2957097"/>
              <a:gd name="connsiteX76" fmla="*/ 1199158 w 1525504"/>
              <a:gd name="connsiteY76" fmla="*/ 2749578 h 2957097"/>
              <a:gd name="connsiteX77" fmla="*/ 1159294 w 1525504"/>
              <a:gd name="connsiteY77" fmla="*/ 2786784 h 2957097"/>
              <a:gd name="connsiteX78" fmla="*/ 1007816 w 1525504"/>
              <a:gd name="connsiteY78" fmla="*/ 2834619 h 2957097"/>
              <a:gd name="connsiteX79" fmla="*/ 1446306 w 1525504"/>
              <a:gd name="connsiteY79" fmla="*/ 2922318 h 2957097"/>
              <a:gd name="connsiteX80" fmla="*/ 1478819 w 1525504"/>
              <a:gd name="connsiteY80" fmla="*/ 2941564 h 2957097"/>
              <a:gd name="connsiteX81" fmla="*/ 1446714 w 1525504"/>
              <a:gd name="connsiteY81" fmla="*/ 2957097 h 2957097"/>
              <a:gd name="connsiteX82" fmla="*/ 0 w 1525504"/>
              <a:gd name="connsiteY82" fmla="*/ 2957097 h 29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525504" h="2957097">
                <a:moveTo>
                  <a:pt x="1104814" y="2757552"/>
                </a:moveTo>
                <a:cubicBezTo>
                  <a:pt x="1127404" y="2802729"/>
                  <a:pt x="1193843" y="2752237"/>
                  <a:pt x="1104814" y="2757552"/>
                </a:cubicBezTo>
                <a:close/>
                <a:moveTo>
                  <a:pt x="1100829" y="2479842"/>
                </a:moveTo>
                <a:cubicBezTo>
                  <a:pt x="1059637" y="2497114"/>
                  <a:pt x="1173910" y="2478512"/>
                  <a:pt x="1100829" y="2479842"/>
                </a:cubicBezTo>
                <a:close/>
                <a:moveTo>
                  <a:pt x="811160" y="2420047"/>
                </a:moveTo>
                <a:cubicBezTo>
                  <a:pt x="674297" y="2433334"/>
                  <a:pt x="945364" y="2434663"/>
                  <a:pt x="811160" y="2420047"/>
                </a:cubicBezTo>
                <a:close/>
                <a:moveTo>
                  <a:pt x="789367" y="1820093"/>
                </a:moveTo>
                <a:lnTo>
                  <a:pt x="791353" y="1823414"/>
                </a:lnTo>
                <a:cubicBezTo>
                  <a:pt x="791269" y="1830183"/>
                  <a:pt x="774411" y="1832216"/>
                  <a:pt x="769677" y="1826029"/>
                </a:cubicBezTo>
                <a:lnTo>
                  <a:pt x="769537" y="1824965"/>
                </a:lnTo>
                <a:close/>
                <a:moveTo>
                  <a:pt x="83001" y="1192274"/>
                </a:moveTo>
                <a:cubicBezTo>
                  <a:pt x="63068" y="1224164"/>
                  <a:pt x="105588" y="1250739"/>
                  <a:pt x="83001" y="1192274"/>
                </a:cubicBezTo>
                <a:close/>
                <a:moveTo>
                  <a:pt x="77686" y="1019535"/>
                </a:moveTo>
                <a:lnTo>
                  <a:pt x="71041" y="1047440"/>
                </a:lnTo>
                <a:cubicBezTo>
                  <a:pt x="45796" y="1180315"/>
                  <a:pt x="128178" y="1093946"/>
                  <a:pt x="77686" y="1019535"/>
                </a:cubicBezTo>
                <a:close/>
                <a:moveTo>
                  <a:pt x="381971" y="841481"/>
                </a:moveTo>
                <a:cubicBezTo>
                  <a:pt x="323505" y="854769"/>
                  <a:pt x="424491" y="869385"/>
                  <a:pt x="381971" y="841481"/>
                </a:cubicBezTo>
                <a:close/>
                <a:moveTo>
                  <a:pt x="213512" y="797184"/>
                </a:moveTo>
                <a:cubicBezTo>
                  <a:pt x="207344" y="796636"/>
                  <a:pt x="198603" y="797467"/>
                  <a:pt x="186644" y="800290"/>
                </a:cubicBezTo>
                <a:cubicBezTo>
                  <a:pt x="173855" y="872376"/>
                  <a:pt x="256693" y="801017"/>
                  <a:pt x="213512" y="797184"/>
                </a:cubicBezTo>
                <a:close/>
                <a:moveTo>
                  <a:pt x="44466" y="773716"/>
                </a:moveTo>
                <a:lnTo>
                  <a:pt x="72371" y="794975"/>
                </a:lnTo>
                <a:cubicBezTo>
                  <a:pt x="210562" y="829523"/>
                  <a:pt x="126849" y="783015"/>
                  <a:pt x="44466" y="773716"/>
                </a:cubicBezTo>
                <a:close/>
                <a:moveTo>
                  <a:pt x="194617" y="614264"/>
                </a:moveTo>
                <a:cubicBezTo>
                  <a:pt x="166712" y="627551"/>
                  <a:pt x="153424" y="659442"/>
                  <a:pt x="124191" y="671400"/>
                </a:cubicBezTo>
                <a:cubicBezTo>
                  <a:pt x="-84424" y="715249"/>
                  <a:pt x="230491" y="711263"/>
                  <a:pt x="194617" y="614264"/>
                </a:cubicBezTo>
                <a:close/>
                <a:moveTo>
                  <a:pt x="0" y="0"/>
                </a:moveTo>
                <a:lnTo>
                  <a:pt x="1780" y="2724"/>
                </a:lnTo>
                <a:cubicBezTo>
                  <a:pt x="17725" y="49375"/>
                  <a:pt x="-24629" y="121626"/>
                  <a:pt x="27192" y="114651"/>
                </a:cubicBezTo>
                <a:cubicBezTo>
                  <a:pt x="194617" y="5692"/>
                  <a:pt x="44466" y="150527"/>
                  <a:pt x="20549" y="226266"/>
                </a:cubicBezTo>
                <a:cubicBezTo>
                  <a:pt x="-11342" y="408306"/>
                  <a:pt x="73698" y="149198"/>
                  <a:pt x="121533" y="216964"/>
                </a:cubicBezTo>
                <a:cubicBezTo>
                  <a:pt x="190629" y="202349"/>
                  <a:pt x="298260" y="147869"/>
                  <a:pt x="189302" y="254170"/>
                </a:cubicBezTo>
                <a:cubicBezTo>
                  <a:pt x="340780" y="296690"/>
                  <a:pt x="158739" y="303335"/>
                  <a:pt x="105588" y="309977"/>
                </a:cubicBezTo>
                <a:cubicBezTo>
                  <a:pt x="207904" y="313965"/>
                  <a:pt x="245109" y="414951"/>
                  <a:pt x="113561" y="408306"/>
                </a:cubicBezTo>
                <a:cubicBezTo>
                  <a:pt x="-8684" y="295362"/>
                  <a:pt x="-23300" y="607620"/>
                  <a:pt x="81671" y="587689"/>
                </a:cubicBezTo>
                <a:cubicBezTo>
                  <a:pt x="172027" y="474744"/>
                  <a:pt x="241123" y="380402"/>
                  <a:pt x="383300" y="375087"/>
                </a:cubicBezTo>
                <a:cubicBezTo>
                  <a:pt x="306233" y="445510"/>
                  <a:pt x="481628" y="490689"/>
                  <a:pt x="350080" y="538524"/>
                </a:cubicBezTo>
                <a:cubicBezTo>
                  <a:pt x="529463" y="603634"/>
                  <a:pt x="267698" y="627551"/>
                  <a:pt x="283643" y="675387"/>
                </a:cubicBezTo>
                <a:cubicBezTo>
                  <a:pt x="413861" y="692660"/>
                  <a:pt x="352737" y="716578"/>
                  <a:pt x="275670" y="781688"/>
                </a:cubicBezTo>
                <a:cubicBezTo>
                  <a:pt x="291615" y="765743"/>
                  <a:pt x="500230" y="829523"/>
                  <a:pt x="574641" y="889316"/>
                </a:cubicBezTo>
                <a:cubicBezTo>
                  <a:pt x="537435" y="1002262"/>
                  <a:pt x="409875" y="893304"/>
                  <a:pt x="372670" y="973029"/>
                </a:cubicBezTo>
                <a:cubicBezTo>
                  <a:pt x="292944" y="850783"/>
                  <a:pt x="205247" y="1044782"/>
                  <a:pt x="154753" y="898619"/>
                </a:cubicBezTo>
                <a:cubicBezTo>
                  <a:pt x="160068" y="1008905"/>
                  <a:pt x="72371" y="933166"/>
                  <a:pt x="59083" y="873371"/>
                </a:cubicBezTo>
                <a:cubicBezTo>
                  <a:pt x="-28615" y="903934"/>
                  <a:pt x="174684" y="991631"/>
                  <a:pt x="214547" y="1012892"/>
                </a:cubicBezTo>
                <a:cubicBezTo>
                  <a:pt x="253081" y="1143111"/>
                  <a:pt x="464353" y="913234"/>
                  <a:pt x="538764" y="1072686"/>
                </a:cubicBezTo>
                <a:cubicBezTo>
                  <a:pt x="599886" y="1023522"/>
                  <a:pt x="904173" y="1095274"/>
                  <a:pt x="702202" y="1119193"/>
                </a:cubicBezTo>
                <a:cubicBezTo>
                  <a:pt x="715490" y="1173670"/>
                  <a:pt x="606531" y="1230808"/>
                  <a:pt x="522819" y="1169685"/>
                </a:cubicBezTo>
                <a:cubicBezTo>
                  <a:pt x="649051" y="1234794"/>
                  <a:pt x="517504" y="1253396"/>
                  <a:pt x="456381" y="1192274"/>
                </a:cubicBezTo>
                <a:cubicBezTo>
                  <a:pt x="457711" y="1307876"/>
                  <a:pt x="310217" y="1213534"/>
                  <a:pt x="247766" y="1218849"/>
                </a:cubicBezTo>
                <a:cubicBezTo>
                  <a:pt x="315532" y="1341095"/>
                  <a:pt x="509532" y="1370327"/>
                  <a:pt x="619819" y="1268014"/>
                </a:cubicBezTo>
                <a:cubicBezTo>
                  <a:pt x="627791" y="1365012"/>
                  <a:pt x="727447" y="1265356"/>
                  <a:pt x="773954" y="1310534"/>
                </a:cubicBezTo>
                <a:cubicBezTo>
                  <a:pt x="934734" y="1311862"/>
                  <a:pt x="769968" y="1345081"/>
                  <a:pt x="740736" y="1410189"/>
                </a:cubicBezTo>
                <a:cubicBezTo>
                  <a:pt x="623804" y="1331794"/>
                  <a:pt x="700872" y="1481943"/>
                  <a:pt x="598559" y="1485931"/>
                </a:cubicBezTo>
                <a:cubicBezTo>
                  <a:pt x="556039" y="1585586"/>
                  <a:pt x="451066" y="1463341"/>
                  <a:pt x="464353" y="1505860"/>
                </a:cubicBezTo>
                <a:cubicBezTo>
                  <a:pt x="362040" y="1481943"/>
                  <a:pt x="331477" y="1524463"/>
                  <a:pt x="209232" y="1485931"/>
                </a:cubicBezTo>
                <a:cubicBezTo>
                  <a:pt x="239794" y="1548382"/>
                  <a:pt x="517504" y="1666641"/>
                  <a:pt x="646394" y="1564326"/>
                </a:cubicBezTo>
                <a:cubicBezTo>
                  <a:pt x="598559" y="1722450"/>
                  <a:pt x="813818" y="1548382"/>
                  <a:pt x="860323" y="1645381"/>
                </a:cubicBezTo>
                <a:cubicBezTo>
                  <a:pt x="1072924" y="1667970"/>
                  <a:pt x="785913" y="1710490"/>
                  <a:pt x="824448" y="1811476"/>
                </a:cubicBezTo>
                <a:lnTo>
                  <a:pt x="789367" y="1820093"/>
                </a:lnTo>
                <a:lnTo>
                  <a:pt x="787818" y="1817505"/>
                </a:lnTo>
                <a:cubicBezTo>
                  <a:pt x="785290" y="1815275"/>
                  <a:pt x="781262" y="1812804"/>
                  <a:pt x="775283" y="1810147"/>
                </a:cubicBezTo>
                <a:cubicBezTo>
                  <a:pt x="771629" y="1813967"/>
                  <a:pt x="769636" y="1817165"/>
                  <a:pt x="768852" y="1819793"/>
                </a:cubicBezTo>
                <a:lnTo>
                  <a:pt x="769537" y="1824965"/>
                </a:lnTo>
                <a:lnTo>
                  <a:pt x="724977" y="1835912"/>
                </a:lnTo>
                <a:cubicBezTo>
                  <a:pt x="628621" y="1854411"/>
                  <a:pt x="538432" y="1856653"/>
                  <a:pt x="425819" y="1856653"/>
                </a:cubicBezTo>
                <a:cubicBezTo>
                  <a:pt x="363367" y="1900503"/>
                  <a:pt x="688913" y="2022749"/>
                  <a:pt x="758009" y="1895188"/>
                </a:cubicBezTo>
                <a:cubicBezTo>
                  <a:pt x="783256" y="1940365"/>
                  <a:pt x="873610" y="1903160"/>
                  <a:pt x="784584" y="1961626"/>
                </a:cubicBezTo>
                <a:cubicBezTo>
                  <a:pt x="855008" y="1974914"/>
                  <a:pt x="938720" y="1920434"/>
                  <a:pt x="1005159" y="1994844"/>
                </a:cubicBezTo>
                <a:cubicBezTo>
                  <a:pt x="1035720" y="2059953"/>
                  <a:pt x="847035" y="2162268"/>
                  <a:pt x="756681" y="2130377"/>
                </a:cubicBezTo>
                <a:cubicBezTo>
                  <a:pt x="885570" y="2200803"/>
                  <a:pt x="715490" y="2234020"/>
                  <a:pt x="642407" y="2208775"/>
                </a:cubicBezTo>
                <a:cubicBezTo>
                  <a:pt x="577299" y="2283185"/>
                  <a:pt x="857665" y="2277870"/>
                  <a:pt x="936062" y="2263254"/>
                </a:cubicBezTo>
                <a:cubicBezTo>
                  <a:pt x="1041035" y="2195487"/>
                  <a:pt x="1001172" y="2336336"/>
                  <a:pt x="924104" y="2320391"/>
                </a:cubicBezTo>
                <a:cubicBezTo>
                  <a:pt x="994529" y="2378856"/>
                  <a:pt x="901515" y="2400116"/>
                  <a:pt x="857665" y="2370883"/>
                </a:cubicBezTo>
                <a:cubicBezTo>
                  <a:pt x="922775" y="2489142"/>
                  <a:pt x="1079570" y="2396130"/>
                  <a:pt x="1180554" y="2382842"/>
                </a:cubicBezTo>
                <a:cubicBezTo>
                  <a:pt x="1175239" y="2570198"/>
                  <a:pt x="1015788" y="2594115"/>
                  <a:pt x="869625" y="2566210"/>
                </a:cubicBezTo>
                <a:cubicBezTo>
                  <a:pt x="876268" y="2696428"/>
                  <a:pt x="1152650" y="2598100"/>
                  <a:pt x="1253636" y="2657895"/>
                </a:cubicBezTo>
                <a:cubicBezTo>
                  <a:pt x="1452949" y="2584813"/>
                  <a:pt x="1294827" y="2741606"/>
                  <a:pt x="1199158" y="2749578"/>
                </a:cubicBezTo>
                <a:cubicBezTo>
                  <a:pt x="1308116" y="2770839"/>
                  <a:pt x="1211115" y="2794757"/>
                  <a:pt x="1159294" y="2786784"/>
                </a:cubicBezTo>
                <a:cubicBezTo>
                  <a:pt x="1250979" y="2882455"/>
                  <a:pt x="1038377" y="2764196"/>
                  <a:pt x="1007816" y="2834619"/>
                </a:cubicBezTo>
                <a:cubicBezTo>
                  <a:pt x="1128732" y="2902386"/>
                  <a:pt x="1301471" y="2918331"/>
                  <a:pt x="1446306" y="2922318"/>
                </a:cubicBezTo>
                <a:cubicBezTo>
                  <a:pt x="1559915" y="2908366"/>
                  <a:pt x="1533008" y="2917584"/>
                  <a:pt x="1478819" y="2941564"/>
                </a:cubicBezTo>
                <a:lnTo>
                  <a:pt x="1446714" y="2957097"/>
                </a:lnTo>
                <a:lnTo>
                  <a:pt x="0" y="2957097"/>
                </a:lnTo>
                <a:close/>
              </a:path>
            </a:pathLst>
          </a:custGeom>
          <a:solidFill>
            <a:schemeClr val="accent2">
              <a:lumMod val="7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77" name="Freeform: Shape 376">
            <a:extLst>
              <a:ext uri="{FF2B5EF4-FFF2-40B4-BE49-F238E27FC236}">
                <a16:creationId xmlns:a16="http://schemas.microsoft.com/office/drawing/2014/main" id="{D7423946-C42B-42A1-AD8E-B0E469AD90EC}"/>
              </a:ext>
            </a:extLst>
          </p:cNvPr>
          <p:cNvSpPr/>
          <p:nvPr/>
        </p:nvSpPr>
        <p:spPr>
          <a:xfrm>
            <a:off x="9697745" y="4877600"/>
            <a:ext cx="620400" cy="1666172"/>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accent2"/>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78" name="Freeform: Shape 377">
            <a:extLst>
              <a:ext uri="{FF2B5EF4-FFF2-40B4-BE49-F238E27FC236}">
                <a16:creationId xmlns:a16="http://schemas.microsoft.com/office/drawing/2014/main" id="{EC72D5B5-F2CB-48C3-8766-E1655FB9D671}"/>
              </a:ext>
            </a:extLst>
          </p:cNvPr>
          <p:cNvSpPr/>
          <p:nvPr/>
        </p:nvSpPr>
        <p:spPr>
          <a:xfrm>
            <a:off x="10311439" y="4896502"/>
            <a:ext cx="849792" cy="1647271"/>
          </a:xfrm>
          <a:custGeom>
            <a:avLst/>
            <a:gdLst>
              <a:gd name="connsiteX0" fmla="*/ 1104814 w 1525504"/>
              <a:gd name="connsiteY0" fmla="*/ 2757552 h 2957097"/>
              <a:gd name="connsiteX1" fmla="*/ 1104814 w 1525504"/>
              <a:gd name="connsiteY1" fmla="*/ 2757552 h 2957097"/>
              <a:gd name="connsiteX2" fmla="*/ 1100829 w 1525504"/>
              <a:gd name="connsiteY2" fmla="*/ 2479842 h 2957097"/>
              <a:gd name="connsiteX3" fmla="*/ 1100829 w 1525504"/>
              <a:gd name="connsiteY3" fmla="*/ 2479842 h 2957097"/>
              <a:gd name="connsiteX4" fmla="*/ 811160 w 1525504"/>
              <a:gd name="connsiteY4" fmla="*/ 2420047 h 2957097"/>
              <a:gd name="connsiteX5" fmla="*/ 811160 w 1525504"/>
              <a:gd name="connsiteY5" fmla="*/ 2420047 h 2957097"/>
              <a:gd name="connsiteX6" fmla="*/ 789367 w 1525504"/>
              <a:gd name="connsiteY6" fmla="*/ 1820093 h 2957097"/>
              <a:gd name="connsiteX7" fmla="*/ 791353 w 1525504"/>
              <a:gd name="connsiteY7" fmla="*/ 1823414 h 2957097"/>
              <a:gd name="connsiteX8" fmla="*/ 769677 w 1525504"/>
              <a:gd name="connsiteY8" fmla="*/ 1826029 h 2957097"/>
              <a:gd name="connsiteX9" fmla="*/ 769537 w 1525504"/>
              <a:gd name="connsiteY9" fmla="*/ 1824965 h 2957097"/>
              <a:gd name="connsiteX10" fmla="*/ 83001 w 1525504"/>
              <a:gd name="connsiteY10" fmla="*/ 1192274 h 2957097"/>
              <a:gd name="connsiteX11" fmla="*/ 83001 w 1525504"/>
              <a:gd name="connsiteY11" fmla="*/ 1192274 h 2957097"/>
              <a:gd name="connsiteX12" fmla="*/ 77686 w 1525504"/>
              <a:gd name="connsiteY12" fmla="*/ 1019535 h 2957097"/>
              <a:gd name="connsiteX13" fmla="*/ 71041 w 1525504"/>
              <a:gd name="connsiteY13" fmla="*/ 1047440 h 2957097"/>
              <a:gd name="connsiteX14" fmla="*/ 77686 w 1525504"/>
              <a:gd name="connsiteY14" fmla="*/ 1019535 h 2957097"/>
              <a:gd name="connsiteX15" fmla="*/ 381971 w 1525504"/>
              <a:gd name="connsiteY15" fmla="*/ 841481 h 2957097"/>
              <a:gd name="connsiteX16" fmla="*/ 381971 w 1525504"/>
              <a:gd name="connsiteY16" fmla="*/ 841481 h 2957097"/>
              <a:gd name="connsiteX17" fmla="*/ 213512 w 1525504"/>
              <a:gd name="connsiteY17" fmla="*/ 797184 h 2957097"/>
              <a:gd name="connsiteX18" fmla="*/ 186644 w 1525504"/>
              <a:gd name="connsiteY18" fmla="*/ 800290 h 2957097"/>
              <a:gd name="connsiteX19" fmla="*/ 213512 w 1525504"/>
              <a:gd name="connsiteY19" fmla="*/ 797184 h 2957097"/>
              <a:gd name="connsiteX20" fmla="*/ 44466 w 1525504"/>
              <a:gd name="connsiteY20" fmla="*/ 773716 h 2957097"/>
              <a:gd name="connsiteX21" fmla="*/ 72371 w 1525504"/>
              <a:gd name="connsiteY21" fmla="*/ 794975 h 2957097"/>
              <a:gd name="connsiteX22" fmla="*/ 44466 w 1525504"/>
              <a:gd name="connsiteY22" fmla="*/ 773716 h 2957097"/>
              <a:gd name="connsiteX23" fmla="*/ 194617 w 1525504"/>
              <a:gd name="connsiteY23" fmla="*/ 614264 h 2957097"/>
              <a:gd name="connsiteX24" fmla="*/ 124191 w 1525504"/>
              <a:gd name="connsiteY24" fmla="*/ 671400 h 2957097"/>
              <a:gd name="connsiteX25" fmla="*/ 194617 w 1525504"/>
              <a:gd name="connsiteY25" fmla="*/ 614264 h 2957097"/>
              <a:gd name="connsiteX26" fmla="*/ 0 w 1525504"/>
              <a:gd name="connsiteY26" fmla="*/ 0 h 2957097"/>
              <a:gd name="connsiteX27" fmla="*/ 1780 w 1525504"/>
              <a:gd name="connsiteY27" fmla="*/ 2724 h 2957097"/>
              <a:gd name="connsiteX28" fmla="*/ 27192 w 1525504"/>
              <a:gd name="connsiteY28" fmla="*/ 114651 h 2957097"/>
              <a:gd name="connsiteX29" fmla="*/ 20549 w 1525504"/>
              <a:gd name="connsiteY29" fmla="*/ 226266 h 2957097"/>
              <a:gd name="connsiteX30" fmla="*/ 121533 w 1525504"/>
              <a:gd name="connsiteY30" fmla="*/ 216964 h 2957097"/>
              <a:gd name="connsiteX31" fmla="*/ 189302 w 1525504"/>
              <a:gd name="connsiteY31" fmla="*/ 254170 h 2957097"/>
              <a:gd name="connsiteX32" fmla="*/ 105588 w 1525504"/>
              <a:gd name="connsiteY32" fmla="*/ 309977 h 2957097"/>
              <a:gd name="connsiteX33" fmla="*/ 113561 w 1525504"/>
              <a:gd name="connsiteY33" fmla="*/ 408306 h 2957097"/>
              <a:gd name="connsiteX34" fmla="*/ 81671 w 1525504"/>
              <a:gd name="connsiteY34" fmla="*/ 587689 h 2957097"/>
              <a:gd name="connsiteX35" fmla="*/ 383300 w 1525504"/>
              <a:gd name="connsiteY35" fmla="*/ 375087 h 2957097"/>
              <a:gd name="connsiteX36" fmla="*/ 350080 w 1525504"/>
              <a:gd name="connsiteY36" fmla="*/ 538524 h 2957097"/>
              <a:gd name="connsiteX37" fmla="*/ 283643 w 1525504"/>
              <a:gd name="connsiteY37" fmla="*/ 675387 h 2957097"/>
              <a:gd name="connsiteX38" fmla="*/ 275670 w 1525504"/>
              <a:gd name="connsiteY38" fmla="*/ 781688 h 2957097"/>
              <a:gd name="connsiteX39" fmla="*/ 574641 w 1525504"/>
              <a:gd name="connsiteY39" fmla="*/ 889316 h 2957097"/>
              <a:gd name="connsiteX40" fmla="*/ 372670 w 1525504"/>
              <a:gd name="connsiteY40" fmla="*/ 973029 h 2957097"/>
              <a:gd name="connsiteX41" fmla="*/ 154753 w 1525504"/>
              <a:gd name="connsiteY41" fmla="*/ 898619 h 2957097"/>
              <a:gd name="connsiteX42" fmla="*/ 59083 w 1525504"/>
              <a:gd name="connsiteY42" fmla="*/ 873371 h 2957097"/>
              <a:gd name="connsiteX43" fmla="*/ 214547 w 1525504"/>
              <a:gd name="connsiteY43" fmla="*/ 1012892 h 2957097"/>
              <a:gd name="connsiteX44" fmla="*/ 538764 w 1525504"/>
              <a:gd name="connsiteY44" fmla="*/ 1072686 h 2957097"/>
              <a:gd name="connsiteX45" fmla="*/ 702202 w 1525504"/>
              <a:gd name="connsiteY45" fmla="*/ 1119193 h 2957097"/>
              <a:gd name="connsiteX46" fmla="*/ 522819 w 1525504"/>
              <a:gd name="connsiteY46" fmla="*/ 1169685 h 2957097"/>
              <a:gd name="connsiteX47" fmla="*/ 456381 w 1525504"/>
              <a:gd name="connsiteY47" fmla="*/ 1192274 h 2957097"/>
              <a:gd name="connsiteX48" fmla="*/ 247766 w 1525504"/>
              <a:gd name="connsiteY48" fmla="*/ 1218849 h 2957097"/>
              <a:gd name="connsiteX49" fmla="*/ 619819 w 1525504"/>
              <a:gd name="connsiteY49" fmla="*/ 1268014 h 2957097"/>
              <a:gd name="connsiteX50" fmla="*/ 773954 w 1525504"/>
              <a:gd name="connsiteY50" fmla="*/ 1310534 h 2957097"/>
              <a:gd name="connsiteX51" fmla="*/ 740736 w 1525504"/>
              <a:gd name="connsiteY51" fmla="*/ 1410189 h 2957097"/>
              <a:gd name="connsiteX52" fmla="*/ 598559 w 1525504"/>
              <a:gd name="connsiteY52" fmla="*/ 1485931 h 2957097"/>
              <a:gd name="connsiteX53" fmla="*/ 464353 w 1525504"/>
              <a:gd name="connsiteY53" fmla="*/ 1505860 h 2957097"/>
              <a:gd name="connsiteX54" fmla="*/ 209232 w 1525504"/>
              <a:gd name="connsiteY54" fmla="*/ 1485931 h 2957097"/>
              <a:gd name="connsiteX55" fmla="*/ 646394 w 1525504"/>
              <a:gd name="connsiteY55" fmla="*/ 1564326 h 2957097"/>
              <a:gd name="connsiteX56" fmla="*/ 860323 w 1525504"/>
              <a:gd name="connsiteY56" fmla="*/ 1645381 h 2957097"/>
              <a:gd name="connsiteX57" fmla="*/ 824448 w 1525504"/>
              <a:gd name="connsiteY57" fmla="*/ 1811476 h 2957097"/>
              <a:gd name="connsiteX58" fmla="*/ 789367 w 1525504"/>
              <a:gd name="connsiteY58" fmla="*/ 1820093 h 2957097"/>
              <a:gd name="connsiteX59" fmla="*/ 787818 w 1525504"/>
              <a:gd name="connsiteY59" fmla="*/ 1817505 h 2957097"/>
              <a:gd name="connsiteX60" fmla="*/ 775283 w 1525504"/>
              <a:gd name="connsiteY60" fmla="*/ 1810147 h 2957097"/>
              <a:gd name="connsiteX61" fmla="*/ 768852 w 1525504"/>
              <a:gd name="connsiteY61" fmla="*/ 1819793 h 2957097"/>
              <a:gd name="connsiteX62" fmla="*/ 769537 w 1525504"/>
              <a:gd name="connsiteY62" fmla="*/ 1824965 h 2957097"/>
              <a:gd name="connsiteX63" fmla="*/ 724977 w 1525504"/>
              <a:gd name="connsiteY63" fmla="*/ 1835912 h 2957097"/>
              <a:gd name="connsiteX64" fmla="*/ 425819 w 1525504"/>
              <a:gd name="connsiteY64" fmla="*/ 1856653 h 2957097"/>
              <a:gd name="connsiteX65" fmla="*/ 758009 w 1525504"/>
              <a:gd name="connsiteY65" fmla="*/ 1895188 h 2957097"/>
              <a:gd name="connsiteX66" fmla="*/ 784584 w 1525504"/>
              <a:gd name="connsiteY66" fmla="*/ 1961626 h 2957097"/>
              <a:gd name="connsiteX67" fmla="*/ 1005159 w 1525504"/>
              <a:gd name="connsiteY67" fmla="*/ 1994844 h 2957097"/>
              <a:gd name="connsiteX68" fmla="*/ 756681 w 1525504"/>
              <a:gd name="connsiteY68" fmla="*/ 2130377 h 2957097"/>
              <a:gd name="connsiteX69" fmla="*/ 642407 w 1525504"/>
              <a:gd name="connsiteY69" fmla="*/ 2208775 h 2957097"/>
              <a:gd name="connsiteX70" fmla="*/ 936062 w 1525504"/>
              <a:gd name="connsiteY70" fmla="*/ 2263254 h 2957097"/>
              <a:gd name="connsiteX71" fmla="*/ 924104 w 1525504"/>
              <a:gd name="connsiteY71" fmla="*/ 2320391 h 2957097"/>
              <a:gd name="connsiteX72" fmla="*/ 857665 w 1525504"/>
              <a:gd name="connsiteY72" fmla="*/ 2370883 h 2957097"/>
              <a:gd name="connsiteX73" fmla="*/ 1180554 w 1525504"/>
              <a:gd name="connsiteY73" fmla="*/ 2382842 h 2957097"/>
              <a:gd name="connsiteX74" fmla="*/ 869625 w 1525504"/>
              <a:gd name="connsiteY74" fmla="*/ 2566210 h 2957097"/>
              <a:gd name="connsiteX75" fmla="*/ 1253636 w 1525504"/>
              <a:gd name="connsiteY75" fmla="*/ 2657895 h 2957097"/>
              <a:gd name="connsiteX76" fmla="*/ 1199158 w 1525504"/>
              <a:gd name="connsiteY76" fmla="*/ 2749578 h 2957097"/>
              <a:gd name="connsiteX77" fmla="*/ 1159294 w 1525504"/>
              <a:gd name="connsiteY77" fmla="*/ 2786784 h 2957097"/>
              <a:gd name="connsiteX78" fmla="*/ 1007816 w 1525504"/>
              <a:gd name="connsiteY78" fmla="*/ 2834619 h 2957097"/>
              <a:gd name="connsiteX79" fmla="*/ 1446306 w 1525504"/>
              <a:gd name="connsiteY79" fmla="*/ 2922318 h 2957097"/>
              <a:gd name="connsiteX80" fmla="*/ 1478819 w 1525504"/>
              <a:gd name="connsiteY80" fmla="*/ 2941564 h 2957097"/>
              <a:gd name="connsiteX81" fmla="*/ 1446714 w 1525504"/>
              <a:gd name="connsiteY81" fmla="*/ 2957097 h 2957097"/>
              <a:gd name="connsiteX82" fmla="*/ 0 w 1525504"/>
              <a:gd name="connsiteY82" fmla="*/ 2957097 h 29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525504" h="2957097">
                <a:moveTo>
                  <a:pt x="1104814" y="2757552"/>
                </a:moveTo>
                <a:cubicBezTo>
                  <a:pt x="1127404" y="2802729"/>
                  <a:pt x="1193843" y="2752237"/>
                  <a:pt x="1104814" y="2757552"/>
                </a:cubicBezTo>
                <a:close/>
                <a:moveTo>
                  <a:pt x="1100829" y="2479842"/>
                </a:moveTo>
                <a:cubicBezTo>
                  <a:pt x="1059637" y="2497114"/>
                  <a:pt x="1173910" y="2478512"/>
                  <a:pt x="1100829" y="2479842"/>
                </a:cubicBezTo>
                <a:close/>
                <a:moveTo>
                  <a:pt x="811160" y="2420047"/>
                </a:moveTo>
                <a:cubicBezTo>
                  <a:pt x="674297" y="2433334"/>
                  <a:pt x="945364" y="2434663"/>
                  <a:pt x="811160" y="2420047"/>
                </a:cubicBezTo>
                <a:close/>
                <a:moveTo>
                  <a:pt x="789367" y="1820093"/>
                </a:moveTo>
                <a:lnTo>
                  <a:pt x="791353" y="1823414"/>
                </a:lnTo>
                <a:cubicBezTo>
                  <a:pt x="791269" y="1830183"/>
                  <a:pt x="774411" y="1832216"/>
                  <a:pt x="769677" y="1826029"/>
                </a:cubicBezTo>
                <a:lnTo>
                  <a:pt x="769537" y="1824965"/>
                </a:lnTo>
                <a:close/>
                <a:moveTo>
                  <a:pt x="83001" y="1192274"/>
                </a:moveTo>
                <a:cubicBezTo>
                  <a:pt x="63068" y="1224164"/>
                  <a:pt x="105588" y="1250739"/>
                  <a:pt x="83001" y="1192274"/>
                </a:cubicBezTo>
                <a:close/>
                <a:moveTo>
                  <a:pt x="77686" y="1019535"/>
                </a:moveTo>
                <a:lnTo>
                  <a:pt x="71041" y="1047440"/>
                </a:lnTo>
                <a:cubicBezTo>
                  <a:pt x="45796" y="1180315"/>
                  <a:pt x="128178" y="1093946"/>
                  <a:pt x="77686" y="1019535"/>
                </a:cubicBezTo>
                <a:close/>
                <a:moveTo>
                  <a:pt x="381971" y="841481"/>
                </a:moveTo>
                <a:cubicBezTo>
                  <a:pt x="323505" y="854769"/>
                  <a:pt x="424491" y="869385"/>
                  <a:pt x="381971" y="841481"/>
                </a:cubicBezTo>
                <a:close/>
                <a:moveTo>
                  <a:pt x="213512" y="797184"/>
                </a:moveTo>
                <a:cubicBezTo>
                  <a:pt x="207344" y="796636"/>
                  <a:pt x="198603" y="797467"/>
                  <a:pt x="186644" y="800290"/>
                </a:cubicBezTo>
                <a:cubicBezTo>
                  <a:pt x="173855" y="872376"/>
                  <a:pt x="256693" y="801017"/>
                  <a:pt x="213512" y="797184"/>
                </a:cubicBezTo>
                <a:close/>
                <a:moveTo>
                  <a:pt x="44466" y="773716"/>
                </a:moveTo>
                <a:lnTo>
                  <a:pt x="72371" y="794975"/>
                </a:lnTo>
                <a:cubicBezTo>
                  <a:pt x="210562" y="829523"/>
                  <a:pt x="126849" y="783015"/>
                  <a:pt x="44466" y="773716"/>
                </a:cubicBezTo>
                <a:close/>
                <a:moveTo>
                  <a:pt x="194617" y="614264"/>
                </a:moveTo>
                <a:cubicBezTo>
                  <a:pt x="166712" y="627551"/>
                  <a:pt x="153424" y="659442"/>
                  <a:pt x="124191" y="671400"/>
                </a:cubicBezTo>
                <a:cubicBezTo>
                  <a:pt x="-84424" y="715249"/>
                  <a:pt x="230491" y="711263"/>
                  <a:pt x="194617" y="614264"/>
                </a:cubicBezTo>
                <a:close/>
                <a:moveTo>
                  <a:pt x="0" y="0"/>
                </a:moveTo>
                <a:lnTo>
                  <a:pt x="1780" y="2724"/>
                </a:lnTo>
                <a:cubicBezTo>
                  <a:pt x="17725" y="49375"/>
                  <a:pt x="-24629" y="121626"/>
                  <a:pt x="27192" y="114651"/>
                </a:cubicBezTo>
                <a:cubicBezTo>
                  <a:pt x="194617" y="5692"/>
                  <a:pt x="44466" y="150527"/>
                  <a:pt x="20549" y="226266"/>
                </a:cubicBezTo>
                <a:cubicBezTo>
                  <a:pt x="-11342" y="408306"/>
                  <a:pt x="73698" y="149198"/>
                  <a:pt x="121533" y="216964"/>
                </a:cubicBezTo>
                <a:cubicBezTo>
                  <a:pt x="190629" y="202349"/>
                  <a:pt x="298260" y="147869"/>
                  <a:pt x="189302" y="254170"/>
                </a:cubicBezTo>
                <a:cubicBezTo>
                  <a:pt x="340780" y="296690"/>
                  <a:pt x="158739" y="303335"/>
                  <a:pt x="105588" y="309977"/>
                </a:cubicBezTo>
                <a:cubicBezTo>
                  <a:pt x="207904" y="313965"/>
                  <a:pt x="245109" y="414951"/>
                  <a:pt x="113561" y="408306"/>
                </a:cubicBezTo>
                <a:cubicBezTo>
                  <a:pt x="-8684" y="295362"/>
                  <a:pt x="-23300" y="607620"/>
                  <a:pt x="81671" y="587689"/>
                </a:cubicBezTo>
                <a:cubicBezTo>
                  <a:pt x="172027" y="474744"/>
                  <a:pt x="241123" y="380402"/>
                  <a:pt x="383300" y="375087"/>
                </a:cubicBezTo>
                <a:cubicBezTo>
                  <a:pt x="306233" y="445510"/>
                  <a:pt x="481628" y="490689"/>
                  <a:pt x="350080" y="538524"/>
                </a:cubicBezTo>
                <a:cubicBezTo>
                  <a:pt x="529463" y="603634"/>
                  <a:pt x="267698" y="627551"/>
                  <a:pt x="283643" y="675387"/>
                </a:cubicBezTo>
                <a:cubicBezTo>
                  <a:pt x="413861" y="692660"/>
                  <a:pt x="352737" y="716578"/>
                  <a:pt x="275670" y="781688"/>
                </a:cubicBezTo>
                <a:cubicBezTo>
                  <a:pt x="291615" y="765743"/>
                  <a:pt x="500230" y="829523"/>
                  <a:pt x="574641" y="889316"/>
                </a:cubicBezTo>
                <a:cubicBezTo>
                  <a:pt x="537435" y="1002262"/>
                  <a:pt x="409875" y="893304"/>
                  <a:pt x="372670" y="973029"/>
                </a:cubicBezTo>
                <a:cubicBezTo>
                  <a:pt x="292944" y="850783"/>
                  <a:pt x="205247" y="1044782"/>
                  <a:pt x="154753" y="898619"/>
                </a:cubicBezTo>
                <a:cubicBezTo>
                  <a:pt x="160068" y="1008905"/>
                  <a:pt x="72371" y="933166"/>
                  <a:pt x="59083" y="873371"/>
                </a:cubicBezTo>
                <a:cubicBezTo>
                  <a:pt x="-28615" y="903934"/>
                  <a:pt x="174684" y="991631"/>
                  <a:pt x="214547" y="1012892"/>
                </a:cubicBezTo>
                <a:cubicBezTo>
                  <a:pt x="253081" y="1143111"/>
                  <a:pt x="464353" y="913234"/>
                  <a:pt x="538764" y="1072686"/>
                </a:cubicBezTo>
                <a:cubicBezTo>
                  <a:pt x="599886" y="1023522"/>
                  <a:pt x="904173" y="1095274"/>
                  <a:pt x="702202" y="1119193"/>
                </a:cubicBezTo>
                <a:cubicBezTo>
                  <a:pt x="715490" y="1173670"/>
                  <a:pt x="606531" y="1230808"/>
                  <a:pt x="522819" y="1169685"/>
                </a:cubicBezTo>
                <a:cubicBezTo>
                  <a:pt x="649051" y="1234794"/>
                  <a:pt x="517504" y="1253396"/>
                  <a:pt x="456381" y="1192274"/>
                </a:cubicBezTo>
                <a:cubicBezTo>
                  <a:pt x="457711" y="1307876"/>
                  <a:pt x="310217" y="1213534"/>
                  <a:pt x="247766" y="1218849"/>
                </a:cubicBezTo>
                <a:cubicBezTo>
                  <a:pt x="315532" y="1341095"/>
                  <a:pt x="509532" y="1370327"/>
                  <a:pt x="619819" y="1268014"/>
                </a:cubicBezTo>
                <a:cubicBezTo>
                  <a:pt x="627791" y="1365012"/>
                  <a:pt x="727447" y="1265356"/>
                  <a:pt x="773954" y="1310534"/>
                </a:cubicBezTo>
                <a:cubicBezTo>
                  <a:pt x="934734" y="1311862"/>
                  <a:pt x="769968" y="1345081"/>
                  <a:pt x="740736" y="1410189"/>
                </a:cubicBezTo>
                <a:cubicBezTo>
                  <a:pt x="623804" y="1331794"/>
                  <a:pt x="700872" y="1481943"/>
                  <a:pt x="598559" y="1485931"/>
                </a:cubicBezTo>
                <a:cubicBezTo>
                  <a:pt x="556039" y="1585586"/>
                  <a:pt x="451066" y="1463341"/>
                  <a:pt x="464353" y="1505860"/>
                </a:cubicBezTo>
                <a:cubicBezTo>
                  <a:pt x="362040" y="1481943"/>
                  <a:pt x="331477" y="1524463"/>
                  <a:pt x="209232" y="1485931"/>
                </a:cubicBezTo>
                <a:cubicBezTo>
                  <a:pt x="239794" y="1548382"/>
                  <a:pt x="517504" y="1666641"/>
                  <a:pt x="646394" y="1564326"/>
                </a:cubicBezTo>
                <a:cubicBezTo>
                  <a:pt x="598559" y="1722450"/>
                  <a:pt x="813818" y="1548382"/>
                  <a:pt x="860323" y="1645381"/>
                </a:cubicBezTo>
                <a:cubicBezTo>
                  <a:pt x="1072924" y="1667970"/>
                  <a:pt x="785913" y="1710490"/>
                  <a:pt x="824448" y="1811476"/>
                </a:cubicBezTo>
                <a:lnTo>
                  <a:pt x="789367" y="1820093"/>
                </a:lnTo>
                <a:lnTo>
                  <a:pt x="787818" y="1817505"/>
                </a:lnTo>
                <a:cubicBezTo>
                  <a:pt x="785290" y="1815275"/>
                  <a:pt x="781262" y="1812804"/>
                  <a:pt x="775283" y="1810147"/>
                </a:cubicBezTo>
                <a:cubicBezTo>
                  <a:pt x="771629" y="1813967"/>
                  <a:pt x="769636" y="1817165"/>
                  <a:pt x="768852" y="1819793"/>
                </a:cubicBezTo>
                <a:lnTo>
                  <a:pt x="769537" y="1824965"/>
                </a:lnTo>
                <a:lnTo>
                  <a:pt x="724977" y="1835912"/>
                </a:lnTo>
                <a:cubicBezTo>
                  <a:pt x="628621" y="1854411"/>
                  <a:pt x="538432" y="1856653"/>
                  <a:pt x="425819" y="1856653"/>
                </a:cubicBezTo>
                <a:cubicBezTo>
                  <a:pt x="363367" y="1900503"/>
                  <a:pt x="688913" y="2022749"/>
                  <a:pt x="758009" y="1895188"/>
                </a:cubicBezTo>
                <a:cubicBezTo>
                  <a:pt x="783256" y="1940365"/>
                  <a:pt x="873610" y="1903160"/>
                  <a:pt x="784584" y="1961626"/>
                </a:cubicBezTo>
                <a:cubicBezTo>
                  <a:pt x="855008" y="1974914"/>
                  <a:pt x="938720" y="1920434"/>
                  <a:pt x="1005159" y="1994844"/>
                </a:cubicBezTo>
                <a:cubicBezTo>
                  <a:pt x="1035720" y="2059953"/>
                  <a:pt x="847035" y="2162268"/>
                  <a:pt x="756681" y="2130377"/>
                </a:cubicBezTo>
                <a:cubicBezTo>
                  <a:pt x="885570" y="2200803"/>
                  <a:pt x="715490" y="2234020"/>
                  <a:pt x="642407" y="2208775"/>
                </a:cubicBezTo>
                <a:cubicBezTo>
                  <a:pt x="577299" y="2283185"/>
                  <a:pt x="857665" y="2277870"/>
                  <a:pt x="936062" y="2263254"/>
                </a:cubicBezTo>
                <a:cubicBezTo>
                  <a:pt x="1041035" y="2195487"/>
                  <a:pt x="1001172" y="2336336"/>
                  <a:pt x="924104" y="2320391"/>
                </a:cubicBezTo>
                <a:cubicBezTo>
                  <a:pt x="994529" y="2378856"/>
                  <a:pt x="901515" y="2400116"/>
                  <a:pt x="857665" y="2370883"/>
                </a:cubicBezTo>
                <a:cubicBezTo>
                  <a:pt x="922775" y="2489142"/>
                  <a:pt x="1079570" y="2396130"/>
                  <a:pt x="1180554" y="2382842"/>
                </a:cubicBezTo>
                <a:cubicBezTo>
                  <a:pt x="1175239" y="2570198"/>
                  <a:pt x="1015788" y="2594115"/>
                  <a:pt x="869625" y="2566210"/>
                </a:cubicBezTo>
                <a:cubicBezTo>
                  <a:pt x="876268" y="2696428"/>
                  <a:pt x="1152650" y="2598100"/>
                  <a:pt x="1253636" y="2657895"/>
                </a:cubicBezTo>
                <a:cubicBezTo>
                  <a:pt x="1452949" y="2584813"/>
                  <a:pt x="1294827" y="2741606"/>
                  <a:pt x="1199158" y="2749578"/>
                </a:cubicBezTo>
                <a:cubicBezTo>
                  <a:pt x="1308116" y="2770839"/>
                  <a:pt x="1211115" y="2794757"/>
                  <a:pt x="1159294" y="2786784"/>
                </a:cubicBezTo>
                <a:cubicBezTo>
                  <a:pt x="1250979" y="2882455"/>
                  <a:pt x="1038377" y="2764196"/>
                  <a:pt x="1007816" y="2834619"/>
                </a:cubicBezTo>
                <a:cubicBezTo>
                  <a:pt x="1128732" y="2902386"/>
                  <a:pt x="1301471" y="2918331"/>
                  <a:pt x="1446306" y="2922318"/>
                </a:cubicBezTo>
                <a:cubicBezTo>
                  <a:pt x="1559915" y="2908366"/>
                  <a:pt x="1533008" y="2917584"/>
                  <a:pt x="1478819" y="2941564"/>
                </a:cubicBezTo>
                <a:lnTo>
                  <a:pt x="1446714" y="2957097"/>
                </a:lnTo>
                <a:lnTo>
                  <a:pt x="0" y="2957097"/>
                </a:lnTo>
                <a:close/>
              </a:path>
            </a:pathLst>
          </a:custGeom>
          <a:solidFill>
            <a:schemeClr val="accent2">
              <a:lumMod val="7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80" name="Freeform: Shape 379">
            <a:extLst>
              <a:ext uri="{FF2B5EF4-FFF2-40B4-BE49-F238E27FC236}">
                <a16:creationId xmlns:a16="http://schemas.microsoft.com/office/drawing/2014/main" id="{2ECBE978-F978-4F94-AAD2-3C34794B05B7}"/>
              </a:ext>
            </a:extLst>
          </p:cNvPr>
          <p:cNvSpPr/>
          <p:nvPr/>
        </p:nvSpPr>
        <p:spPr>
          <a:xfrm>
            <a:off x="10479601" y="3935174"/>
            <a:ext cx="1083990" cy="2911208"/>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accent2"/>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85" name="Freeform: Shape 384">
            <a:extLst>
              <a:ext uri="{FF2B5EF4-FFF2-40B4-BE49-F238E27FC236}">
                <a16:creationId xmlns:a16="http://schemas.microsoft.com/office/drawing/2014/main" id="{2770F57E-7B00-465C-A550-A1439947495A}"/>
              </a:ext>
            </a:extLst>
          </p:cNvPr>
          <p:cNvSpPr/>
          <p:nvPr/>
        </p:nvSpPr>
        <p:spPr>
          <a:xfrm>
            <a:off x="11558638" y="3968200"/>
            <a:ext cx="623696" cy="2878183"/>
          </a:xfrm>
          <a:custGeom>
            <a:avLst/>
            <a:gdLst>
              <a:gd name="connsiteX0" fmla="*/ 80786 w 623696"/>
              <a:gd name="connsiteY0" fmla="*/ 1160457 h 2878183"/>
              <a:gd name="connsiteX1" fmla="*/ 80786 w 623696"/>
              <a:gd name="connsiteY1" fmla="*/ 1160457 h 2878183"/>
              <a:gd name="connsiteX2" fmla="*/ 75613 w 623696"/>
              <a:gd name="connsiteY2" fmla="*/ 992328 h 2878183"/>
              <a:gd name="connsiteX3" fmla="*/ 69145 w 623696"/>
              <a:gd name="connsiteY3" fmla="*/ 1019488 h 2878183"/>
              <a:gd name="connsiteX4" fmla="*/ 75613 w 623696"/>
              <a:gd name="connsiteY4" fmla="*/ 992328 h 2878183"/>
              <a:gd name="connsiteX5" fmla="*/ 371777 w 623696"/>
              <a:gd name="connsiteY5" fmla="*/ 819025 h 2878183"/>
              <a:gd name="connsiteX6" fmla="*/ 371777 w 623696"/>
              <a:gd name="connsiteY6" fmla="*/ 819025 h 2878183"/>
              <a:gd name="connsiteX7" fmla="*/ 207814 w 623696"/>
              <a:gd name="connsiteY7" fmla="*/ 775910 h 2878183"/>
              <a:gd name="connsiteX8" fmla="*/ 181663 w 623696"/>
              <a:gd name="connsiteY8" fmla="*/ 778933 h 2878183"/>
              <a:gd name="connsiteX9" fmla="*/ 207814 w 623696"/>
              <a:gd name="connsiteY9" fmla="*/ 775910 h 2878183"/>
              <a:gd name="connsiteX10" fmla="*/ 43279 w 623696"/>
              <a:gd name="connsiteY10" fmla="*/ 753069 h 2878183"/>
              <a:gd name="connsiteX11" fmla="*/ 70440 w 623696"/>
              <a:gd name="connsiteY11" fmla="*/ 773760 h 2878183"/>
              <a:gd name="connsiteX12" fmla="*/ 43279 w 623696"/>
              <a:gd name="connsiteY12" fmla="*/ 753069 h 2878183"/>
              <a:gd name="connsiteX13" fmla="*/ 189423 w 623696"/>
              <a:gd name="connsiteY13" fmla="*/ 597872 h 2878183"/>
              <a:gd name="connsiteX14" fmla="*/ 120877 w 623696"/>
              <a:gd name="connsiteY14" fmla="*/ 653483 h 2878183"/>
              <a:gd name="connsiteX15" fmla="*/ 189423 w 623696"/>
              <a:gd name="connsiteY15" fmla="*/ 597872 h 2878183"/>
              <a:gd name="connsiteX16" fmla="*/ 0 w 623696"/>
              <a:gd name="connsiteY16" fmla="*/ 0 h 2878183"/>
              <a:gd name="connsiteX17" fmla="*/ 1732 w 623696"/>
              <a:gd name="connsiteY17" fmla="*/ 2651 h 2878183"/>
              <a:gd name="connsiteX18" fmla="*/ 26466 w 623696"/>
              <a:gd name="connsiteY18" fmla="*/ 111592 h 2878183"/>
              <a:gd name="connsiteX19" fmla="*/ 20001 w 623696"/>
              <a:gd name="connsiteY19" fmla="*/ 220228 h 2878183"/>
              <a:gd name="connsiteX20" fmla="*/ 118290 w 623696"/>
              <a:gd name="connsiteY20" fmla="*/ 211174 h 2878183"/>
              <a:gd name="connsiteX21" fmla="*/ 184250 w 623696"/>
              <a:gd name="connsiteY21" fmla="*/ 247387 h 2878183"/>
              <a:gd name="connsiteX22" fmla="*/ 102770 w 623696"/>
              <a:gd name="connsiteY22" fmla="*/ 301705 h 2878183"/>
              <a:gd name="connsiteX23" fmla="*/ 110530 w 623696"/>
              <a:gd name="connsiteY23" fmla="*/ 397410 h 2878183"/>
              <a:gd name="connsiteX24" fmla="*/ 79491 w 623696"/>
              <a:gd name="connsiteY24" fmla="*/ 572006 h 2878183"/>
              <a:gd name="connsiteX25" fmla="*/ 373071 w 623696"/>
              <a:gd name="connsiteY25" fmla="*/ 365078 h 2878183"/>
              <a:gd name="connsiteX26" fmla="*/ 340737 w 623696"/>
              <a:gd name="connsiteY26" fmla="*/ 524153 h 2878183"/>
              <a:gd name="connsiteX27" fmla="*/ 276073 w 623696"/>
              <a:gd name="connsiteY27" fmla="*/ 657364 h 2878183"/>
              <a:gd name="connsiteX28" fmla="*/ 268313 w 623696"/>
              <a:gd name="connsiteY28" fmla="*/ 760828 h 2878183"/>
              <a:gd name="connsiteX29" fmla="*/ 559306 w 623696"/>
              <a:gd name="connsiteY29" fmla="*/ 865584 h 2878183"/>
              <a:gd name="connsiteX30" fmla="*/ 362725 w 623696"/>
              <a:gd name="connsiteY30" fmla="*/ 947063 h 2878183"/>
              <a:gd name="connsiteX31" fmla="*/ 150623 w 623696"/>
              <a:gd name="connsiteY31" fmla="*/ 874638 h 2878183"/>
              <a:gd name="connsiteX32" fmla="*/ 57506 w 623696"/>
              <a:gd name="connsiteY32" fmla="*/ 850064 h 2878183"/>
              <a:gd name="connsiteX33" fmla="*/ 208821 w 623696"/>
              <a:gd name="connsiteY33" fmla="*/ 985862 h 2878183"/>
              <a:gd name="connsiteX34" fmla="*/ 524386 w 623696"/>
              <a:gd name="connsiteY34" fmla="*/ 1044060 h 2878183"/>
              <a:gd name="connsiteX35" fmla="*/ 601984 w 623696"/>
              <a:gd name="connsiteY35" fmla="*/ 1027672 h 2878183"/>
              <a:gd name="connsiteX36" fmla="*/ 623696 w 623696"/>
              <a:gd name="connsiteY36" fmla="*/ 1029189 h 2878183"/>
              <a:gd name="connsiteX37" fmla="*/ 623696 w 623696"/>
              <a:gd name="connsiteY37" fmla="*/ 1157056 h 2878183"/>
              <a:gd name="connsiteX38" fmla="*/ 572340 w 623696"/>
              <a:gd name="connsiteY38" fmla="*/ 1163346 h 2878183"/>
              <a:gd name="connsiteX39" fmla="*/ 508867 w 623696"/>
              <a:gd name="connsiteY39" fmla="*/ 1138471 h 2878183"/>
              <a:gd name="connsiteX40" fmla="*/ 444202 w 623696"/>
              <a:gd name="connsiteY40" fmla="*/ 1160457 h 2878183"/>
              <a:gd name="connsiteX41" fmla="*/ 241154 w 623696"/>
              <a:gd name="connsiteY41" fmla="*/ 1186323 h 2878183"/>
              <a:gd name="connsiteX42" fmla="*/ 603278 w 623696"/>
              <a:gd name="connsiteY42" fmla="*/ 1234176 h 2878183"/>
              <a:gd name="connsiteX43" fmla="*/ 623627 w 623696"/>
              <a:gd name="connsiteY43" fmla="*/ 1274288 h 2878183"/>
              <a:gd name="connsiteX44" fmla="*/ 623696 w 623696"/>
              <a:gd name="connsiteY44" fmla="*/ 1274287 h 2878183"/>
              <a:gd name="connsiteX45" fmla="*/ 623696 w 623696"/>
              <a:gd name="connsiteY45" fmla="*/ 1428437 h 2878183"/>
              <a:gd name="connsiteX46" fmla="*/ 612454 w 623696"/>
              <a:gd name="connsiteY46" fmla="*/ 1438866 h 2878183"/>
              <a:gd name="connsiteX47" fmla="*/ 582585 w 623696"/>
              <a:gd name="connsiteY47" fmla="*/ 1446277 h 2878183"/>
              <a:gd name="connsiteX48" fmla="*/ 451961 w 623696"/>
              <a:gd name="connsiteY48" fmla="*/ 1465674 h 2878183"/>
              <a:gd name="connsiteX49" fmla="*/ 203648 w 623696"/>
              <a:gd name="connsiteY49" fmla="*/ 1446277 h 2878183"/>
              <a:gd name="connsiteX50" fmla="*/ 576063 w 623696"/>
              <a:gd name="connsiteY50" fmla="*/ 1550386 h 2878183"/>
              <a:gd name="connsiteX51" fmla="*/ 623696 w 623696"/>
              <a:gd name="connsiteY51" fmla="*/ 1525434 h 2878183"/>
              <a:gd name="connsiteX52" fmla="*/ 623696 w 623696"/>
              <a:gd name="connsiteY52" fmla="*/ 1560513 h 2878183"/>
              <a:gd name="connsiteX53" fmla="*/ 622867 w 623696"/>
              <a:gd name="connsiteY53" fmla="*/ 1566285 h 2878183"/>
              <a:gd name="connsiteX54" fmla="*/ 623696 w 623696"/>
              <a:gd name="connsiteY54" fmla="*/ 1567598 h 2878183"/>
              <a:gd name="connsiteX55" fmla="*/ 623696 w 623696"/>
              <a:gd name="connsiteY55" fmla="*/ 1796802 h 2878183"/>
              <a:gd name="connsiteX56" fmla="*/ 565976 w 623696"/>
              <a:gd name="connsiteY56" fmla="*/ 1803764 h 2878183"/>
              <a:gd name="connsiteX57" fmla="*/ 414455 w 623696"/>
              <a:gd name="connsiteY57" fmla="*/ 1807106 h 2878183"/>
              <a:gd name="connsiteX58" fmla="*/ 589897 w 623696"/>
              <a:gd name="connsiteY58" fmla="*/ 1898560 h 2878183"/>
              <a:gd name="connsiteX59" fmla="*/ 623696 w 623696"/>
              <a:gd name="connsiteY59" fmla="*/ 1897762 h 2878183"/>
              <a:gd name="connsiteX60" fmla="*/ 623696 w 623696"/>
              <a:gd name="connsiteY60" fmla="*/ 2152294 h 2878183"/>
              <a:gd name="connsiteX61" fmla="*/ 617192 w 623696"/>
              <a:gd name="connsiteY61" fmla="*/ 2162518 h 2878183"/>
              <a:gd name="connsiteX62" fmla="*/ 616220 w 623696"/>
              <a:gd name="connsiteY62" fmla="*/ 2173487 h 2878183"/>
              <a:gd name="connsiteX63" fmla="*/ 623696 w 623696"/>
              <a:gd name="connsiteY63" fmla="*/ 2181398 h 2878183"/>
              <a:gd name="connsiteX64" fmla="*/ 623696 w 623696"/>
              <a:gd name="connsiteY64" fmla="*/ 2878183 h 2878183"/>
              <a:gd name="connsiteX65" fmla="*/ 0 w 623696"/>
              <a:gd name="connsiteY65" fmla="*/ 2878183 h 2878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3696" h="2878183">
                <a:moveTo>
                  <a:pt x="80786" y="1160457"/>
                </a:moveTo>
                <a:cubicBezTo>
                  <a:pt x="61385" y="1191496"/>
                  <a:pt x="102770" y="1217362"/>
                  <a:pt x="80786" y="1160457"/>
                </a:cubicBezTo>
                <a:close/>
                <a:moveTo>
                  <a:pt x="75613" y="992328"/>
                </a:moveTo>
                <a:lnTo>
                  <a:pt x="69145" y="1019488"/>
                </a:lnTo>
                <a:cubicBezTo>
                  <a:pt x="44574" y="1148817"/>
                  <a:pt x="124757" y="1064753"/>
                  <a:pt x="75613" y="992328"/>
                </a:cubicBezTo>
                <a:close/>
                <a:moveTo>
                  <a:pt x="371777" y="819025"/>
                </a:moveTo>
                <a:cubicBezTo>
                  <a:pt x="314872" y="831959"/>
                  <a:pt x="413163" y="846185"/>
                  <a:pt x="371777" y="819025"/>
                </a:cubicBezTo>
                <a:close/>
                <a:moveTo>
                  <a:pt x="207814" y="775910"/>
                </a:moveTo>
                <a:cubicBezTo>
                  <a:pt x="201811" y="775377"/>
                  <a:pt x="193303" y="776186"/>
                  <a:pt x="181663" y="778933"/>
                </a:cubicBezTo>
                <a:cubicBezTo>
                  <a:pt x="169215" y="849096"/>
                  <a:pt x="249843" y="779641"/>
                  <a:pt x="207814" y="775910"/>
                </a:cubicBezTo>
                <a:close/>
                <a:moveTo>
                  <a:pt x="43279" y="753069"/>
                </a:moveTo>
                <a:lnTo>
                  <a:pt x="70440" y="773760"/>
                </a:lnTo>
                <a:cubicBezTo>
                  <a:pt x="204943" y="807386"/>
                  <a:pt x="123464" y="762119"/>
                  <a:pt x="43279" y="753069"/>
                </a:cubicBezTo>
                <a:close/>
                <a:moveTo>
                  <a:pt x="189423" y="597872"/>
                </a:moveTo>
                <a:cubicBezTo>
                  <a:pt x="162263" y="610804"/>
                  <a:pt x="149330" y="641844"/>
                  <a:pt x="120877" y="653483"/>
                </a:cubicBezTo>
                <a:cubicBezTo>
                  <a:pt x="-82171" y="696162"/>
                  <a:pt x="224340" y="692282"/>
                  <a:pt x="189423" y="597872"/>
                </a:cubicBezTo>
                <a:close/>
                <a:moveTo>
                  <a:pt x="0" y="0"/>
                </a:moveTo>
                <a:lnTo>
                  <a:pt x="1732" y="2651"/>
                </a:lnTo>
                <a:cubicBezTo>
                  <a:pt x="17252" y="48057"/>
                  <a:pt x="-23972" y="118380"/>
                  <a:pt x="26466" y="111592"/>
                </a:cubicBezTo>
                <a:cubicBezTo>
                  <a:pt x="189423" y="5540"/>
                  <a:pt x="43279" y="146510"/>
                  <a:pt x="20001" y="220228"/>
                </a:cubicBezTo>
                <a:cubicBezTo>
                  <a:pt x="-11039" y="397410"/>
                  <a:pt x="71731" y="145217"/>
                  <a:pt x="118290" y="211174"/>
                </a:cubicBezTo>
                <a:cubicBezTo>
                  <a:pt x="185542" y="196949"/>
                  <a:pt x="290300" y="143923"/>
                  <a:pt x="184250" y="247387"/>
                </a:cubicBezTo>
                <a:cubicBezTo>
                  <a:pt x="331686" y="288773"/>
                  <a:pt x="154503" y="295240"/>
                  <a:pt x="102770" y="301705"/>
                </a:cubicBezTo>
                <a:cubicBezTo>
                  <a:pt x="202356" y="305587"/>
                  <a:pt x="238568" y="403878"/>
                  <a:pt x="110530" y="397410"/>
                </a:cubicBezTo>
                <a:cubicBezTo>
                  <a:pt x="-8452" y="287480"/>
                  <a:pt x="-22678" y="591405"/>
                  <a:pt x="79491" y="572006"/>
                </a:cubicBezTo>
                <a:cubicBezTo>
                  <a:pt x="167436" y="462075"/>
                  <a:pt x="234688" y="370251"/>
                  <a:pt x="373071" y="365078"/>
                </a:cubicBezTo>
                <a:cubicBezTo>
                  <a:pt x="298061" y="433621"/>
                  <a:pt x="468775" y="477595"/>
                  <a:pt x="340737" y="524153"/>
                </a:cubicBezTo>
                <a:cubicBezTo>
                  <a:pt x="515333" y="587525"/>
                  <a:pt x="260554" y="610804"/>
                  <a:pt x="276073" y="657364"/>
                </a:cubicBezTo>
                <a:cubicBezTo>
                  <a:pt x="402816" y="674176"/>
                  <a:pt x="343324" y="697455"/>
                  <a:pt x="268313" y="760828"/>
                </a:cubicBezTo>
                <a:cubicBezTo>
                  <a:pt x="283833" y="745308"/>
                  <a:pt x="486880" y="807386"/>
                  <a:pt x="559306" y="865584"/>
                </a:cubicBezTo>
                <a:cubicBezTo>
                  <a:pt x="523093" y="975516"/>
                  <a:pt x="398937" y="869465"/>
                  <a:pt x="362725" y="947063"/>
                </a:cubicBezTo>
                <a:cubicBezTo>
                  <a:pt x="285126" y="828079"/>
                  <a:pt x="199770" y="1016901"/>
                  <a:pt x="150623" y="874638"/>
                </a:cubicBezTo>
                <a:cubicBezTo>
                  <a:pt x="155796" y="981981"/>
                  <a:pt x="70440" y="908263"/>
                  <a:pt x="57506" y="850064"/>
                </a:cubicBezTo>
                <a:cubicBezTo>
                  <a:pt x="-27851" y="879812"/>
                  <a:pt x="170022" y="965168"/>
                  <a:pt x="208821" y="985862"/>
                </a:cubicBezTo>
                <a:cubicBezTo>
                  <a:pt x="246327" y="1112606"/>
                  <a:pt x="451961" y="888863"/>
                  <a:pt x="524386" y="1044060"/>
                </a:cubicBezTo>
                <a:cubicBezTo>
                  <a:pt x="539259" y="1032097"/>
                  <a:pt x="568924" y="1027490"/>
                  <a:pt x="601984" y="1027672"/>
                </a:cubicBezTo>
                <a:lnTo>
                  <a:pt x="623696" y="1029189"/>
                </a:lnTo>
                <a:lnTo>
                  <a:pt x="623696" y="1157056"/>
                </a:lnTo>
                <a:lnTo>
                  <a:pt x="572340" y="1163346"/>
                </a:lnTo>
                <a:cubicBezTo>
                  <a:pt x="551142" y="1161023"/>
                  <a:pt x="529237" y="1153344"/>
                  <a:pt x="508867" y="1138471"/>
                </a:cubicBezTo>
                <a:cubicBezTo>
                  <a:pt x="631730" y="1201842"/>
                  <a:pt x="503693" y="1219948"/>
                  <a:pt x="444202" y="1160457"/>
                </a:cubicBezTo>
                <a:cubicBezTo>
                  <a:pt x="445496" y="1272974"/>
                  <a:pt x="301938" y="1181149"/>
                  <a:pt x="241154" y="1186323"/>
                </a:cubicBezTo>
                <a:cubicBezTo>
                  <a:pt x="307111" y="1305306"/>
                  <a:pt x="495934" y="1333758"/>
                  <a:pt x="603278" y="1234176"/>
                </a:cubicBezTo>
                <a:cubicBezTo>
                  <a:pt x="605218" y="1257778"/>
                  <a:pt x="612735" y="1269418"/>
                  <a:pt x="623627" y="1274288"/>
                </a:cubicBezTo>
                <a:lnTo>
                  <a:pt x="623696" y="1274287"/>
                </a:lnTo>
                <a:lnTo>
                  <a:pt x="623696" y="1428437"/>
                </a:lnTo>
                <a:lnTo>
                  <a:pt x="612454" y="1438866"/>
                </a:lnTo>
                <a:cubicBezTo>
                  <a:pt x="604753" y="1443084"/>
                  <a:pt x="595033" y="1445792"/>
                  <a:pt x="582585" y="1446277"/>
                </a:cubicBezTo>
                <a:cubicBezTo>
                  <a:pt x="541200" y="1543273"/>
                  <a:pt x="439028" y="1424290"/>
                  <a:pt x="451961" y="1465674"/>
                </a:cubicBezTo>
                <a:cubicBezTo>
                  <a:pt x="352378" y="1442396"/>
                  <a:pt x="322631" y="1483781"/>
                  <a:pt x="203648" y="1446277"/>
                </a:cubicBezTo>
                <a:cubicBezTo>
                  <a:pt x="229677" y="1499464"/>
                  <a:pt x="439877" y="1594238"/>
                  <a:pt x="576063" y="1550386"/>
                </a:cubicBezTo>
                <a:lnTo>
                  <a:pt x="623696" y="1525434"/>
                </a:lnTo>
                <a:lnTo>
                  <a:pt x="623696" y="1560513"/>
                </a:lnTo>
                <a:lnTo>
                  <a:pt x="622867" y="1566285"/>
                </a:lnTo>
                <a:lnTo>
                  <a:pt x="623696" y="1567598"/>
                </a:lnTo>
                <a:lnTo>
                  <a:pt x="623696" y="1796802"/>
                </a:lnTo>
                <a:lnTo>
                  <a:pt x="565976" y="1803764"/>
                </a:lnTo>
                <a:cubicBezTo>
                  <a:pt x="518607" y="1806561"/>
                  <a:pt x="469259" y="1807106"/>
                  <a:pt x="414455" y="1807106"/>
                </a:cubicBezTo>
                <a:cubicBezTo>
                  <a:pt x="376464" y="1833781"/>
                  <a:pt x="485991" y="1890262"/>
                  <a:pt x="589897" y="1898560"/>
                </a:cubicBezTo>
                <a:lnTo>
                  <a:pt x="623696" y="1897762"/>
                </a:lnTo>
                <a:lnTo>
                  <a:pt x="623696" y="2152294"/>
                </a:lnTo>
                <a:lnTo>
                  <a:pt x="617192" y="2162518"/>
                </a:lnTo>
                <a:cubicBezTo>
                  <a:pt x="615728" y="2166455"/>
                  <a:pt x="615447" y="2170106"/>
                  <a:pt x="616220" y="2173487"/>
                </a:cubicBezTo>
                <a:lnTo>
                  <a:pt x="623696" y="2181398"/>
                </a:lnTo>
                <a:lnTo>
                  <a:pt x="623696" y="2878183"/>
                </a:lnTo>
                <a:lnTo>
                  <a:pt x="0" y="2878183"/>
                </a:lnTo>
                <a:close/>
              </a:path>
            </a:pathLst>
          </a:custGeom>
          <a:solidFill>
            <a:schemeClr val="accent2">
              <a:lumMod val="7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71" name="Freeform: Shape 370">
            <a:extLst>
              <a:ext uri="{FF2B5EF4-FFF2-40B4-BE49-F238E27FC236}">
                <a16:creationId xmlns:a16="http://schemas.microsoft.com/office/drawing/2014/main" id="{3CF3098C-4159-4E48-B1EA-B2BE48C87422}"/>
              </a:ext>
            </a:extLst>
          </p:cNvPr>
          <p:cNvSpPr/>
          <p:nvPr/>
        </p:nvSpPr>
        <p:spPr>
          <a:xfrm>
            <a:off x="15627" y="4524409"/>
            <a:ext cx="857054" cy="2301736"/>
          </a:xfrm>
          <a:custGeom>
            <a:avLst/>
            <a:gdLst>
              <a:gd name="connsiteX0" fmla="*/ 807386 w 1113712"/>
              <a:gd name="connsiteY0" fmla="*/ 1975864 h 2991028"/>
              <a:gd name="connsiteX1" fmla="*/ 807386 w 1113712"/>
              <a:gd name="connsiteY1" fmla="*/ 1975864 h 2991028"/>
              <a:gd name="connsiteX2" fmla="*/ 970824 w 1113712"/>
              <a:gd name="connsiteY2" fmla="*/ 1251690 h 2991028"/>
              <a:gd name="connsiteX3" fmla="*/ 970824 w 1113712"/>
              <a:gd name="connsiteY3" fmla="*/ 1251690 h 2991028"/>
              <a:gd name="connsiteX4" fmla="*/ 701085 w 1113712"/>
              <a:gd name="connsiteY4" fmla="*/ 1251690 h 2991028"/>
              <a:gd name="connsiteX5" fmla="*/ 835291 w 1113712"/>
              <a:gd name="connsiteY5" fmla="*/ 1310157 h 2991028"/>
              <a:gd name="connsiteX6" fmla="*/ 701085 w 1113712"/>
              <a:gd name="connsiteY6" fmla="*/ 1251690 h 2991028"/>
              <a:gd name="connsiteX7" fmla="*/ 1035932 w 1113712"/>
              <a:gd name="connsiteY7" fmla="*/ 1229102 h 2991028"/>
              <a:gd name="connsiteX8" fmla="*/ 1035932 w 1113712"/>
              <a:gd name="connsiteY8" fmla="*/ 1229102 h 2991028"/>
              <a:gd name="connsiteX9" fmla="*/ 1091741 w 1113712"/>
              <a:gd name="connsiteY9" fmla="*/ 1199868 h 2991028"/>
              <a:gd name="connsiteX10" fmla="*/ 1091741 w 1113712"/>
              <a:gd name="connsiteY10" fmla="*/ 1199868 h 2991028"/>
              <a:gd name="connsiteX11" fmla="*/ 954879 w 1113712"/>
              <a:gd name="connsiteY11" fmla="*/ 554092 h 2991028"/>
              <a:gd name="connsiteX12" fmla="*/ 973481 w 1113712"/>
              <a:gd name="connsiteY12" fmla="*/ 597942 h 2991028"/>
              <a:gd name="connsiteX13" fmla="*/ 954879 w 1113712"/>
              <a:gd name="connsiteY13" fmla="*/ 554092 h 2991028"/>
              <a:gd name="connsiteX14" fmla="*/ 986769 w 1113712"/>
              <a:gd name="connsiteY14" fmla="*/ 390655 h 2991028"/>
              <a:gd name="connsiteX15" fmla="*/ 1017330 w 1113712"/>
              <a:gd name="connsiteY15" fmla="*/ 446464 h 2991028"/>
              <a:gd name="connsiteX16" fmla="*/ 986769 w 1113712"/>
              <a:gd name="connsiteY16" fmla="*/ 390655 h 2991028"/>
              <a:gd name="connsiteX17" fmla="*/ 1074467 w 1113712"/>
              <a:gd name="connsiteY17" fmla="*/ 0 h 2991028"/>
              <a:gd name="connsiteX18" fmla="*/ 1101955 w 1113712"/>
              <a:gd name="connsiteY18" fmla="*/ 13529 h 2991028"/>
              <a:gd name="connsiteX19" fmla="*/ 1113712 w 1113712"/>
              <a:gd name="connsiteY19" fmla="*/ 31513 h 2991028"/>
              <a:gd name="connsiteX20" fmla="*/ 1113712 w 1113712"/>
              <a:gd name="connsiteY20" fmla="*/ 2991028 h 2991028"/>
              <a:gd name="connsiteX21" fmla="*/ 380617 w 1113712"/>
              <a:gd name="connsiteY21" fmla="*/ 2991028 h 2991028"/>
              <a:gd name="connsiteX22" fmla="*/ 384865 w 1113712"/>
              <a:gd name="connsiteY22" fmla="*/ 2982557 h 2991028"/>
              <a:gd name="connsiteX23" fmla="*/ 370960 w 1113712"/>
              <a:gd name="connsiteY23" fmla="*/ 2976437 h 2991028"/>
              <a:gd name="connsiteX24" fmla="*/ 337023 w 1113712"/>
              <a:gd name="connsiteY24" fmla="*/ 2991028 h 2991028"/>
              <a:gd name="connsiteX25" fmla="*/ 336998 w 1113712"/>
              <a:gd name="connsiteY25" fmla="*/ 2991028 h 2991028"/>
              <a:gd name="connsiteX26" fmla="*/ 312923 w 1113712"/>
              <a:gd name="connsiteY26" fmla="*/ 2971636 h 2991028"/>
              <a:gd name="connsiteX27" fmla="*/ 116432 w 1113712"/>
              <a:gd name="connsiteY27" fmla="*/ 2908653 h 2991028"/>
              <a:gd name="connsiteX28" fmla="*/ 80556 w 1113712"/>
              <a:gd name="connsiteY28" fmla="*/ 2848859 h 2991028"/>
              <a:gd name="connsiteX29" fmla="*/ 135035 w 1113712"/>
              <a:gd name="connsiteY29" fmla="*/ 2814311 h 2991028"/>
              <a:gd name="connsiteX30" fmla="*/ 590799 w 1113712"/>
              <a:gd name="connsiteY30" fmla="*/ 2786407 h 2991028"/>
              <a:gd name="connsiteX31" fmla="*/ 523032 w 1113712"/>
              <a:gd name="connsiteY31" fmla="*/ 2714654 h 2991028"/>
              <a:gd name="connsiteX32" fmla="*/ 410089 w 1113712"/>
              <a:gd name="connsiteY32" fmla="*/ 2664161 h 2991028"/>
              <a:gd name="connsiteX33" fmla="*/ 218747 w 1113712"/>
              <a:gd name="connsiteY33" fmla="*/ 2660175 h 2991028"/>
              <a:gd name="connsiteX34" fmla="*/ 49994 w 1113712"/>
              <a:gd name="connsiteY34" fmla="*/ 2588422 h 2991028"/>
              <a:gd name="connsiteX35" fmla="*/ 53981 w 1113712"/>
              <a:gd name="connsiteY35" fmla="*/ 2494079 h 2991028"/>
              <a:gd name="connsiteX36" fmla="*/ 593457 w 1113712"/>
              <a:gd name="connsiteY36" fmla="*/ 2444916 h 2991028"/>
              <a:gd name="connsiteX37" fmla="*/ 775496 w 1113712"/>
              <a:gd name="connsiteY37" fmla="*/ 2309383 h 2991028"/>
              <a:gd name="connsiteX38" fmla="*/ 625346 w 1113712"/>
              <a:gd name="connsiteY38" fmla="*/ 2314698 h 2991028"/>
              <a:gd name="connsiteX39" fmla="*/ 519047 w 1113712"/>
              <a:gd name="connsiteY39" fmla="*/ 2345259 h 2991028"/>
              <a:gd name="connsiteX40" fmla="*/ 149652 w 1113712"/>
              <a:gd name="connsiteY40" fmla="*/ 2205739 h 2991028"/>
              <a:gd name="connsiteX41" fmla="*/ 612059 w 1113712"/>
              <a:gd name="connsiteY41" fmla="*/ 2064891 h 2991028"/>
              <a:gd name="connsiteX42" fmla="*/ 639963 w 1113712"/>
              <a:gd name="connsiteY42" fmla="*/ 1961248 h 2991028"/>
              <a:gd name="connsiteX43" fmla="*/ 261267 w 1113712"/>
              <a:gd name="connsiteY43" fmla="*/ 1894811 h 2991028"/>
              <a:gd name="connsiteX44" fmla="*/ 491142 w 1113712"/>
              <a:gd name="connsiteY44" fmla="*/ 1817742 h 2991028"/>
              <a:gd name="connsiteX45" fmla="*/ 321060 w 1113712"/>
              <a:gd name="connsiteY45" fmla="*/ 1670249 h 2991028"/>
              <a:gd name="connsiteX46" fmla="*/ 768853 w 1113712"/>
              <a:gd name="connsiteY46" fmla="*/ 1602483 h 2991028"/>
              <a:gd name="connsiteX47" fmla="*/ 513731 w 1113712"/>
              <a:gd name="connsiteY47" fmla="*/ 1478908 h 2991028"/>
              <a:gd name="connsiteX48" fmla="*/ 322390 w 1113712"/>
              <a:gd name="connsiteY48" fmla="*/ 1347361 h 2991028"/>
              <a:gd name="connsiteX49" fmla="*/ 451278 w 1113712"/>
              <a:gd name="connsiteY49" fmla="*/ 1327429 h 2991028"/>
              <a:gd name="connsiteX50" fmla="*/ 544292 w 1113712"/>
              <a:gd name="connsiteY50" fmla="*/ 1263649 h 2991028"/>
              <a:gd name="connsiteX51" fmla="*/ 491142 w 1113712"/>
              <a:gd name="connsiteY51" fmla="*/ 1170636 h 2991028"/>
              <a:gd name="connsiteX52" fmla="*/ 487156 w 1113712"/>
              <a:gd name="connsiteY52" fmla="*/ 1089582 h 2991028"/>
              <a:gd name="connsiteX53" fmla="*/ 691785 w 1113712"/>
              <a:gd name="connsiteY53" fmla="*/ 1048390 h 2991028"/>
              <a:gd name="connsiteX54" fmla="*/ 1071810 w 1113712"/>
              <a:gd name="connsiteY54" fmla="*/ 951392 h 2991028"/>
              <a:gd name="connsiteX55" fmla="*/ 747592 w 1113712"/>
              <a:gd name="connsiteY55" fmla="*/ 1005870 h 2991028"/>
              <a:gd name="connsiteX56" fmla="*/ 628004 w 1113712"/>
              <a:gd name="connsiteY56" fmla="*/ 950062 h 2991028"/>
              <a:gd name="connsiteX57" fmla="*/ 584155 w 1113712"/>
              <a:gd name="connsiteY57" fmla="*/ 895583 h 2991028"/>
              <a:gd name="connsiteX58" fmla="*/ 491142 w 1113712"/>
              <a:gd name="connsiteY58" fmla="*/ 829146 h 2991028"/>
              <a:gd name="connsiteX59" fmla="*/ 771511 w 1113712"/>
              <a:gd name="connsiteY59" fmla="*/ 853063 h 2991028"/>
              <a:gd name="connsiteX60" fmla="*/ 1071810 w 1113712"/>
              <a:gd name="connsiteY60" fmla="*/ 795926 h 2991028"/>
              <a:gd name="connsiteX61" fmla="*/ 905714 w 1113712"/>
              <a:gd name="connsiteY61" fmla="*/ 790611 h 2991028"/>
              <a:gd name="connsiteX62" fmla="*/ 747592 w 1113712"/>
              <a:gd name="connsiteY62" fmla="*/ 742776 h 2991028"/>
              <a:gd name="connsiteX63" fmla="*/ 731647 w 1113712"/>
              <a:gd name="connsiteY63" fmla="*/ 619202 h 2991028"/>
              <a:gd name="connsiteX64" fmla="*/ 705072 w 1113712"/>
              <a:gd name="connsiteY64" fmla="*/ 522202 h 2991028"/>
              <a:gd name="connsiteX65" fmla="*/ 880468 w 1113712"/>
              <a:gd name="connsiteY65" fmla="*/ 447791 h 2991028"/>
              <a:gd name="connsiteX66" fmla="*/ 891098 w 1113712"/>
              <a:gd name="connsiteY66" fmla="*/ 410586 h 2991028"/>
              <a:gd name="connsiteX67" fmla="*/ 913686 w 1113712"/>
              <a:gd name="connsiteY67" fmla="*/ 260437 h 2991028"/>
              <a:gd name="connsiteX68" fmla="*/ 1018659 w 1113712"/>
              <a:gd name="connsiteY68" fmla="*/ 322888 h 2991028"/>
              <a:gd name="connsiteX69" fmla="*/ 982783 w 1113712"/>
              <a:gd name="connsiteY69" fmla="*/ 136862 h 2991028"/>
              <a:gd name="connsiteX70" fmla="*/ 1074467 w 1113712"/>
              <a:gd name="connsiteY70" fmla="*/ 0 h 299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113712" h="2991028">
                <a:moveTo>
                  <a:pt x="807386" y="1975864"/>
                </a:moveTo>
                <a:cubicBezTo>
                  <a:pt x="657238" y="2001111"/>
                  <a:pt x="706400" y="2051604"/>
                  <a:pt x="807386" y="1975864"/>
                </a:cubicBezTo>
                <a:close/>
                <a:moveTo>
                  <a:pt x="970824" y="1251690"/>
                </a:moveTo>
                <a:cubicBezTo>
                  <a:pt x="922989" y="1274279"/>
                  <a:pt x="1014672" y="1270294"/>
                  <a:pt x="970824" y="1251690"/>
                </a:cubicBezTo>
                <a:close/>
                <a:moveTo>
                  <a:pt x="701085" y="1251690"/>
                </a:moveTo>
                <a:cubicBezTo>
                  <a:pt x="663880" y="1338060"/>
                  <a:pt x="790113" y="1319456"/>
                  <a:pt x="835291" y="1310157"/>
                </a:cubicBezTo>
                <a:cubicBezTo>
                  <a:pt x="1034605" y="1241060"/>
                  <a:pt x="752907" y="1312814"/>
                  <a:pt x="701085" y="1251690"/>
                </a:cubicBezTo>
                <a:close/>
                <a:moveTo>
                  <a:pt x="1035932" y="1229102"/>
                </a:moveTo>
                <a:cubicBezTo>
                  <a:pt x="988097" y="1251690"/>
                  <a:pt x="1079782" y="1247704"/>
                  <a:pt x="1035932" y="1229102"/>
                </a:cubicBezTo>
                <a:close/>
                <a:moveTo>
                  <a:pt x="1091741" y="1199868"/>
                </a:moveTo>
                <a:cubicBezTo>
                  <a:pt x="1033275" y="1219801"/>
                  <a:pt x="1130274" y="1225116"/>
                  <a:pt x="1091741" y="1199868"/>
                </a:cubicBezTo>
                <a:close/>
                <a:moveTo>
                  <a:pt x="954879" y="554092"/>
                </a:moveTo>
                <a:cubicBezTo>
                  <a:pt x="925646" y="556749"/>
                  <a:pt x="974810" y="599269"/>
                  <a:pt x="973481" y="597942"/>
                </a:cubicBezTo>
                <a:cubicBezTo>
                  <a:pt x="1071810" y="693613"/>
                  <a:pt x="1050550" y="556749"/>
                  <a:pt x="954879" y="554092"/>
                </a:cubicBezTo>
                <a:close/>
                <a:moveTo>
                  <a:pt x="986769" y="390655"/>
                </a:moveTo>
                <a:cubicBezTo>
                  <a:pt x="977467" y="415901"/>
                  <a:pt x="1012015" y="427861"/>
                  <a:pt x="1017330" y="446464"/>
                </a:cubicBezTo>
                <a:cubicBezTo>
                  <a:pt x="1057192" y="589969"/>
                  <a:pt x="1077125" y="399956"/>
                  <a:pt x="986769" y="390655"/>
                </a:cubicBezTo>
                <a:close/>
                <a:moveTo>
                  <a:pt x="1074467" y="0"/>
                </a:moveTo>
                <a:cubicBezTo>
                  <a:pt x="1086426" y="2990"/>
                  <a:pt x="1095354" y="7661"/>
                  <a:pt x="1101955" y="13529"/>
                </a:cubicBezTo>
                <a:lnTo>
                  <a:pt x="1113712" y="31513"/>
                </a:lnTo>
                <a:lnTo>
                  <a:pt x="1113712" y="2991028"/>
                </a:lnTo>
                <a:lnTo>
                  <a:pt x="380617" y="2991028"/>
                </a:lnTo>
                <a:lnTo>
                  <a:pt x="384865" y="2982557"/>
                </a:lnTo>
                <a:cubicBezTo>
                  <a:pt x="387715" y="2975254"/>
                  <a:pt x="386090" y="2971491"/>
                  <a:pt x="370960" y="2976437"/>
                </a:cubicBezTo>
                <a:lnTo>
                  <a:pt x="337023" y="2991028"/>
                </a:lnTo>
                <a:lnTo>
                  <a:pt x="336998" y="2991028"/>
                </a:lnTo>
                <a:lnTo>
                  <a:pt x="312923" y="2971636"/>
                </a:lnTo>
                <a:cubicBezTo>
                  <a:pt x="249122" y="2938010"/>
                  <a:pt x="138524" y="2977250"/>
                  <a:pt x="116432" y="2908653"/>
                </a:cubicBezTo>
                <a:cubicBezTo>
                  <a:pt x="-47004" y="2875434"/>
                  <a:pt x="214761" y="2864804"/>
                  <a:pt x="80556" y="2848859"/>
                </a:cubicBezTo>
                <a:cubicBezTo>
                  <a:pt x="-85539" y="2806338"/>
                  <a:pt x="42022" y="2782421"/>
                  <a:pt x="135035" y="2814311"/>
                </a:cubicBezTo>
                <a:cubicBezTo>
                  <a:pt x="278540" y="2810325"/>
                  <a:pt x="432676" y="2826269"/>
                  <a:pt x="590799" y="2786407"/>
                </a:cubicBezTo>
                <a:cubicBezTo>
                  <a:pt x="739620" y="2754516"/>
                  <a:pt x="609402" y="2701366"/>
                  <a:pt x="523032" y="2714654"/>
                </a:cubicBezTo>
                <a:cubicBezTo>
                  <a:pt x="507087" y="2633600"/>
                  <a:pt x="404774" y="2755846"/>
                  <a:pt x="410089" y="2664161"/>
                </a:cubicBezTo>
                <a:cubicBezTo>
                  <a:pt x="343650" y="2681435"/>
                  <a:pt x="303788" y="2645558"/>
                  <a:pt x="218747" y="2660175"/>
                </a:cubicBezTo>
                <a:cubicBezTo>
                  <a:pt x="254623" y="2584435"/>
                  <a:pt x="-4485" y="2654860"/>
                  <a:pt x="49994" y="2588422"/>
                </a:cubicBezTo>
                <a:cubicBezTo>
                  <a:pt x="174897" y="2529957"/>
                  <a:pt x="-49662" y="2540587"/>
                  <a:pt x="53981" y="2494079"/>
                </a:cubicBezTo>
                <a:cubicBezTo>
                  <a:pt x="230706" y="2455546"/>
                  <a:pt x="419389" y="2494079"/>
                  <a:pt x="593457" y="2444916"/>
                </a:cubicBezTo>
                <a:cubicBezTo>
                  <a:pt x="382184" y="2365191"/>
                  <a:pt x="713045" y="2375821"/>
                  <a:pt x="775496" y="2309383"/>
                </a:cubicBezTo>
                <a:cubicBezTo>
                  <a:pt x="717031" y="2240288"/>
                  <a:pt x="677167" y="2342601"/>
                  <a:pt x="625346" y="2314698"/>
                </a:cubicBezTo>
                <a:cubicBezTo>
                  <a:pt x="562894" y="2297424"/>
                  <a:pt x="590799" y="2318684"/>
                  <a:pt x="519047" y="2345259"/>
                </a:cubicBezTo>
                <a:cubicBezTo>
                  <a:pt x="380855" y="2323999"/>
                  <a:pt x="259938" y="2312040"/>
                  <a:pt x="149652" y="2205739"/>
                </a:cubicBezTo>
                <a:cubicBezTo>
                  <a:pt x="225391" y="2135315"/>
                  <a:pt x="479183" y="2126015"/>
                  <a:pt x="612059" y="2064891"/>
                </a:cubicBezTo>
                <a:cubicBezTo>
                  <a:pt x="558909" y="1983836"/>
                  <a:pt x="685140" y="1994466"/>
                  <a:pt x="639963" y="1961248"/>
                </a:cubicBezTo>
                <a:cubicBezTo>
                  <a:pt x="505758" y="2070206"/>
                  <a:pt x="390156" y="1971878"/>
                  <a:pt x="261267" y="1894811"/>
                </a:cubicBezTo>
                <a:cubicBezTo>
                  <a:pt x="230706" y="1811098"/>
                  <a:pt x="701085" y="1910756"/>
                  <a:pt x="491142" y="1817742"/>
                </a:cubicBezTo>
                <a:cubicBezTo>
                  <a:pt x="472540" y="1809770"/>
                  <a:pt x="261267" y="1716756"/>
                  <a:pt x="321060" y="1670249"/>
                </a:cubicBezTo>
                <a:cubicBezTo>
                  <a:pt x="465896" y="1611784"/>
                  <a:pt x="638634" y="1711441"/>
                  <a:pt x="768853" y="1602483"/>
                </a:cubicBezTo>
                <a:cubicBezTo>
                  <a:pt x="718360" y="1648989"/>
                  <a:pt x="614717" y="1476251"/>
                  <a:pt x="513731" y="1478908"/>
                </a:cubicBezTo>
                <a:cubicBezTo>
                  <a:pt x="461910" y="1465621"/>
                  <a:pt x="234692" y="1368621"/>
                  <a:pt x="322390" y="1347361"/>
                </a:cubicBezTo>
                <a:cubicBezTo>
                  <a:pt x="419389" y="1395197"/>
                  <a:pt x="380855" y="1288897"/>
                  <a:pt x="451278" y="1327429"/>
                </a:cubicBezTo>
                <a:cubicBezTo>
                  <a:pt x="590799" y="1416457"/>
                  <a:pt x="459252" y="1262320"/>
                  <a:pt x="544292" y="1263649"/>
                </a:cubicBezTo>
                <a:cubicBezTo>
                  <a:pt x="739620" y="1294212"/>
                  <a:pt x="585484" y="1197211"/>
                  <a:pt x="491142" y="1170636"/>
                </a:cubicBezTo>
                <a:cubicBezTo>
                  <a:pt x="499115" y="1157348"/>
                  <a:pt x="403444" y="1090911"/>
                  <a:pt x="487156" y="1089582"/>
                </a:cubicBezTo>
                <a:cubicBezTo>
                  <a:pt x="546949" y="1021815"/>
                  <a:pt x="775496" y="1136088"/>
                  <a:pt x="691785" y="1048390"/>
                </a:cubicBezTo>
                <a:cubicBezTo>
                  <a:pt x="816688" y="1085595"/>
                  <a:pt x="984111" y="1084267"/>
                  <a:pt x="1071810" y="951392"/>
                </a:cubicBezTo>
                <a:cubicBezTo>
                  <a:pt x="1058522" y="910199"/>
                  <a:pt x="814031" y="1085595"/>
                  <a:pt x="747592" y="1005870"/>
                </a:cubicBezTo>
                <a:cubicBezTo>
                  <a:pt x="915016" y="857049"/>
                  <a:pt x="654580" y="1077622"/>
                  <a:pt x="628004" y="950062"/>
                </a:cubicBezTo>
                <a:cubicBezTo>
                  <a:pt x="784798" y="847748"/>
                  <a:pt x="430019" y="1019158"/>
                  <a:pt x="584155" y="895583"/>
                </a:cubicBezTo>
                <a:cubicBezTo>
                  <a:pt x="536319" y="904884"/>
                  <a:pt x="303788" y="843761"/>
                  <a:pt x="491142" y="829146"/>
                </a:cubicBezTo>
                <a:cubicBezTo>
                  <a:pt x="553594" y="722845"/>
                  <a:pt x="685140" y="857049"/>
                  <a:pt x="771511" y="853063"/>
                </a:cubicBezTo>
                <a:cubicBezTo>
                  <a:pt x="699757" y="736132"/>
                  <a:pt x="1114329" y="984610"/>
                  <a:pt x="1071810" y="795926"/>
                </a:cubicBezTo>
                <a:cubicBezTo>
                  <a:pt x="988097" y="850406"/>
                  <a:pt x="992084" y="782638"/>
                  <a:pt x="905714" y="790611"/>
                </a:cubicBezTo>
                <a:cubicBezTo>
                  <a:pt x="950891" y="712215"/>
                  <a:pt x="812701" y="765365"/>
                  <a:pt x="747592" y="742776"/>
                </a:cubicBezTo>
                <a:cubicBezTo>
                  <a:pt x="609402" y="694940"/>
                  <a:pt x="913686" y="682983"/>
                  <a:pt x="731647" y="619202"/>
                </a:cubicBezTo>
                <a:cubicBezTo>
                  <a:pt x="618703" y="563394"/>
                  <a:pt x="835291" y="578009"/>
                  <a:pt x="705072" y="522202"/>
                </a:cubicBezTo>
                <a:cubicBezTo>
                  <a:pt x="707730" y="475696"/>
                  <a:pt x="1014672" y="631160"/>
                  <a:pt x="880468" y="447791"/>
                </a:cubicBezTo>
                <a:cubicBezTo>
                  <a:pt x="964180" y="487655"/>
                  <a:pt x="1000056" y="410586"/>
                  <a:pt x="891098" y="410586"/>
                </a:cubicBezTo>
                <a:cubicBezTo>
                  <a:pt x="948234" y="387997"/>
                  <a:pt x="772838" y="205957"/>
                  <a:pt x="913686" y="260437"/>
                </a:cubicBezTo>
                <a:cubicBezTo>
                  <a:pt x="954879" y="233862"/>
                  <a:pt x="1004042" y="229874"/>
                  <a:pt x="1018659" y="322888"/>
                </a:cubicBezTo>
                <a:cubicBezTo>
                  <a:pt x="1135589" y="429189"/>
                  <a:pt x="965509" y="136862"/>
                  <a:pt x="982783" y="136862"/>
                </a:cubicBezTo>
                <a:cubicBezTo>
                  <a:pt x="1107686" y="269738"/>
                  <a:pt x="1059850" y="77069"/>
                  <a:pt x="1074467" y="0"/>
                </a:cubicBezTo>
                <a:close/>
              </a:path>
            </a:pathLst>
          </a:custGeom>
          <a:solidFill>
            <a:schemeClr val="accent2"/>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sp>
        <p:nvSpPr>
          <p:cNvPr id="372" name="Freeform: Shape 371">
            <a:extLst>
              <a:ext uri="{FF2B5EF4-FFF2-40B4-BE49-F238E27FC236}">
                <a16:creationId xmlns:a16="http://schemas.microsoft.com/office/drawing/2014/main" id="{E8FC99C3-58A9-4F8B-BBF2-00F1382943CB}"/>
              </a:ext>
            </a:extLst>
          </p:cNvPr>
          <p:cNvSpPr/>
          <p:nvPr/>
        </p:nvSpPr>
        <p:spPr>
          <a:xfrm>
            <a:off x="866869" y="4550521"/>
            <a:ext cx="1173947" cy="2275625"/>
          </a:xfrm>
          <a:custGeom>
            <a:avLst/>
            <a:gdLst>
              <a:gd name="connsiteX0" fmla="*/ 1104814 w 1525504"/>
              <a:gd name="connsiteY0" fmla="*/ 2757552 h 2957097"/>
              <a:gd name="connsiteX1" fmla="*/ 1104814 w 1525504"/>
              <a:gd name="connsiteY1" fmla="*/ 2757552 h 2957097"/>
              <a:gd name="connsiteX2" fmla="*/ 1100829 w 1525504"/>
              <a:gd name="connsiteY2" fmla="*/ 2479842 h 2957097"/>
              <a:gd name="connsiteX3" fmla="*/ 1100829 w 1525504"/>
              <a:gd name="connsiteY3" fmla="*/ 2479842 h 2957097"/>
              <a:gd name="connsiteX4" fmla="*/ 811160 w 1525504"/>
              <a:gd name="connsiteY4" fmla="*/ 2420047 h 2957097"/>
              <a:gd name="connsiteX5" fmla="*/ 811160 w 1525504"/>
              <a:gd name="connsiteY5" fmla="*/ 2420047 h 2957097"/>
              <a:gd name="connsiteX6" fmla="*/ 789367 w 1525504"/>
              <a:gd name="connsiteY6" fmla="*/ 1820093 h 2957097"/>
              <a:gd name="connsiteX7" fmla="*/ 791353 w 1525504"/>
              <a:gd name="connsiteY7" fmla="*/ 1823414 h 2957097"/>
              <a:gd name="connsiteX8" fmla="*/ 769677 w 1525504"/>
              <a:gd name="connsiteY8" fmla="*/ 1826029 h 2957097"/>
              <a:gd name="connsiteX9" fmla="*/ 769537 w 1525504"/>
              <a:gd name="connsiteY9" fmla="*/ 1824965 h 2957097"/>
              <a:gd name="connsiteX10" fmla="*/ 83001 w 1525504"/>
              <a:gd name="connsiteY10" fmla="*/ 1192274 h 2957097"/>
              <a:gd name="connsiteX11" fmla="*/ 83001 w 1525504"/>
              <a:gd name="connsiteY11" fmla="*/ 1192274 h 2957097"/>
              <a:gd name="connsiteX12" fmla="*/ 77686 w 1525504"/>
              <a:gd name="connsiteY12" fmla="*/ 1019535 h 2957097"/>
              <a:gd name="connsiteX13" fmla="*/ 71041 w 1525504"/>
              <a:gd name="connsiteY13" fmla="*/ 1047440 h 2957097"/>
              <a:gd name="connsiteX14" fmla="*/ 77686 w 1525504"/>
              <a:gd name="connsiteY14" fmla="*/ 1019535 h 2957097"/>
              <a:gd name="connsiteX15" fmla="*/ 381971 w 1525504"/>
              <a:gd name="connsiteY15" fmla="*/ 841481 h 2957097"/>
              <a:gd name="connsiteX16" fmla="*/ 381971 w 1525504"/>
              <a:gd name="connsiteY16" fmla="*/ 841481 h 2957097"/>
              <a:gd name="connsiteX17" fmla="*/ 213512 w 1525504"/>
              <a:gd name="connsiteY17" fmla="*/ 797184 h 2957097"/>
              <a:gd name="connsiteX18" fmla="*/ 186644 w 1525504"/>
              <a:gd name="connsiteY18" fmla="*/ 800290 h 2957097"/>
              <a:gd name="connsiteX19" fmla="*/ 213512 w 1525504"/>
              <a:gd name="connsiteY19" fmla="*/ 797184 h 2957097"/>
              <a:gd name="connsiteX20" fmla="*/ 44466 w 1525504"/>
              <a:gd name="connsiteY20" fmla="*/ 773716 h 2957097"/>
              <a:gd name="connsiteX21" fmla="*/ 72371 w 1525504"/>
              <a:gd name="connsiteY21" fmla="*/ 794975 h 2957097"/>
              <a:gd name="connsiteX22" fmla="*/ 44466 w 1525504"/>
              <a:gd name="connsiteY22" fmla="*/ 773716 h 2957097"/>
              <a:gd name="connsiteX23" fmla="*/ 194617 w 1525504"/>
              <a:gd name="connsiteY23" fmla="*/ 614264 h 2957097"/>
              <a:gd name="connsiteX24" fmla="*/ 124191 w 1525504"/>
              <a:gd name="connsiteY24" fmla="*/ 671400 h 2957097"/>
              <a:gd name="connsiteX25" fmla="*/ 194617 w 1525504"/>
              <a:gd name="connsiteY25" fmla="*/ 614264 h 2957097"/>
              <a:gd name="connsiteX26" fmla="*/ 0 w 1525504"/>
              <a:gd name="connsiteY26" fmla="*/ 0 h 2957097"/>
              <a:gd name="connsiteX27" fmla="*/ 1780 w 1525504"/>
              <a:gd name="connsiteY27" fmla="*/ 2724 h 2957097"/>
              <a:gd name="connsiteX28" fmla="*/ 27192 w 1525504"/>
              <a:gd name="connsiteY28" fmla="*/ 114651 h 2957097"/>
              <a:gd name="connsiteX29" fmla="*/ 20549 w 1525504"/>
              <a:gd name="connsiteY29" fmla="*/ 226266 h 2957097"/>
              <a:gd name="connsiteX30" fmla="*/ 121533 w 1525504"/>
              <a:gd name="connsiteY30" fmla="*/ 216964 h 2957097"/>
              <a:gd name="connsiteX31" fmla="*/ 189302 w 1525504"/>
              <a:gd name="connsiteY31" fmla="*/ 254170 h 2957097"/>
              <a:gd name="connsiteX32" fmla="*/ 105588 w 1525504"/>
              <a:gd name="connsiteY32" fmla="*/ 309977 h 2957097"/>
              <a:gd name="connsiteX33" fmla="*/ 113561 w 1525504"/>
              <a:gd name="connsiteY33" fmla="*/ 408306 h 2957097"/>
              <a:gd name="connsiteX34" fmla="*/ 81671 w 1525504"/>
              <a:gd name="connsiteY34" fmla="*/ 587689 h 2957097"/>
              <a:gd name="connsiteX35" fmla="*/ 383300 w 1525504"/>
              <a:gd name="connsiteY35" fmla="*/ 375087 h 2957097"/>
              <a:gd name="connsiteX36" fmla="*/ 350080 w 1525504"/>
              <a:gd name="connsiteY36" fmla="*/ 538524 h 2957097"/>
              <a:gd name="connsiteX37" fmla="*/ 283643 w 1525504"/>
              <a:gd name="connsiteY37" fmla="*/ 675387 h 2957097"/>
              <a:gd name="connsiteX38" fmla="*/ 275670 w 1525504"/>
              <a:gd name="connsiteY38" fmla="*/ 781688 h 2957097"/>
              <a:gd name="connsiteX39" fmla="*/ 574641 w 1525504"/>
              <a:gd name="connsiteY39" fmla="*/ 889316 h 2957097"/>
              <a:gd name="connsiteX40" fmla="*/ 372670 w 1525504"/>
              <a:gd name="connsiteY40" fmla="*/ 973029 h 2957097"/>
              <a:gd name="connsiteX41" fmla="*/ 154753 w 1525504"/>
              <a:gd name="connsiteY41" fmla="*/ 898619 h 2957097"/>
              <a:gd name="connsiteX42" fmla="*/ 59083 w 1525504"/>
              <a:gd name="connsiteY42" fmla="*/ 873371 h 2957097"/>
              <a:gd name="connsiteX43" fmla="*/ 214547 w 1525504"/>
              <a:gd name="connsiteY43" fmla="*/ 1012892 h 2957097"/>
              <a:gd name="connsiteX44" fmla="*/ 538764 w 1525504"/>
              <a:gd name="connsiteY44" fmla="*/ 1072686 h 2957097"/>
              <a:gd name="connsiteX45" fmla="*/ 702202 w 1525504"/>
              <a:gd name="connsiteY45" fmla="*/ 1119193 h 2957097"/>
              <a:gd name="connsiteX46" fmla="*/ 522819 w 1525504"/>
              <a:gd name="connsiteY46" fmla="*/ 1169685 h 2957097"/>
              <a:gd name="connsiteX47" fmla="*/ 456381 w 1525504"/>
              <a:gd name="connsiteY47" fmla="*/ 1192274 h 2957097"/>
              <a:gd name="connsiteX48" fmla="*/ 247766 w 1525504"/>
              <a:gd name="connsiteY48" fmla="*/ 1218849 h 2957097"/>
              <a:gd name="connsiteX49" fmla="*/ 619819 w 1525504"/>
              <a:gd name="connsiteY49" fmla="*/ 1268014 h 2957097"/>
              <a:gd name="connsiteX50" fmla="*/ 773954 w 1525504"/>
              <a:gd name="connsiteY50" fmla="*/ 1310534 h 2957097"/>
              <a:gd name="connsiteX51" fmla="*/ 740736 w 1525504"/>
              <a:gd name="connsiteY51" fmla="*/ 1410189 h 2957097"/>
              <a:gd name="connsiteX52" fmla="*/ 598559 w 1525504"/>
              <a:gd name="connsiteY52" fmla="*/ 1485931 h 2957097"/>
              <a:gd name="connsiteX53" fmla="*/ 464353 w 1525504"/>
              <a:gd name="connsiteY53" fmla="*/ 1505860 h 2957097"/>
              <a:gd name="connsiteX54" fmla="*/ 209232 w 1525504"/>
              <a:gd name="connsiteY54" fmla="*/ 1485931 h 2957097"/>
              <a:gd name="connsiteX55" fmla="*/ 646394 w 1525504"/>
              <a:gd name="connsiteY55" fmla="*/ 1564326 h 2957097"/>
              <a:gd name="connsiteX56" fmla="*/ 860323 w 1525504"/>
              <a:gd name="connsiteY56" fmla="*/ 1645381 h 2957097"/>
              <a:gd name="connsiteX57" fmla="*/ 824448 w 1525504"/>
              <a:gd name="connsiteY57" fmla="*/ 1811476 h 2957097"/>
              <a:gd name="connsiteX58" fmla="*/ 789367 w 1525504"/>
              <a:gd name="connsiteY58" fmla="*/ 1820093 h 2957097"/>
              <a:gd name="connsiteX59" fmla="*/ 787818 w 1525504"/>
              <a:gd name="connsiteY59" fmla="*/ 1817505 h 2957097"/>
              <a:gd name="connsiteX60" fmla="*/ 775283 w 1525504"/>
              <a:gd name="connsiteY60" fmla="*/ 1810147 h 2957097"/>
              <a:gd name="connsiteX61" fmla="*/ 768852 w 1525504"/>
              <a:gd name="connsiteY61" fmla="*/ 1819793 h 2957097"/>
              <a:gd name="connsiteX62" fmla="*/ 769537 w 1525504"/>
              <a:gd name="connsiteY62" fmla="*/ 1824965 h 2957097"/>
              <a:gd name="connsiteX63" fmla="*/ 724977 w 1525504"/>
              <a:gd name="connsiteY63" fmla="*/ 1835912 h 2957097"/>
              <a:gd name="connsiteX64" fmla="*/ 425819 w 1525504"/>
              <a:gd name="connsiteY64" fmla="*/ 1856653 h 2957097"/>
              <a:gd name="connsiteX65" fmla="*/ 758009 w 1525504"/>
              <a:gd name="connsiteY65" fmla="*/ 1895188 h 2957097"/>
              <a:gd name="connsiteX66" fmla="*/ 784584 w 1525504"/>
              <a:gd name="connsiteY66" fmla="*/ 1961626 h 2957097"/>
              <a:gd name="connsiteX67" fmla="*/ 1005159 w 1525504"/>
              <a:gd name="connsiteY67" fmla="*/ 1994844 h 2957097"/>
              <a:gd name="connsiteX68" fmla="*/ 756681 w 1525504"/>
              <a:gd name="connsiteY68" fmla="*/ 2130377 h 2957097"/>
              <a:gd name="connsiteX69" fmla="*/ 642407 w 1525504"/>
              <a:gd name="connsiteY69" fmla="*/ 2208775 h 2957097"/>
              <a:gd name="connsiteX70" fmla="*/ 936062 w 1525504"/>
              <a:gd name="connsiteY70" fmla="*/ 2263254 h 2957097"/>
              <a:gd name="connsiteX71" fmla="*/ 924104 w 1525504"/>
              <a:gd name="connsiteY71" fmla="*/ 2320391 h 2957097"/>
              <a:gd name="connsiteX72" fmla="*/ 857665 w 1525504"/>
              <a:gd name="connsiteY72" fmla="*/ 2370883 h 2957097"/>
              <a:gd name="connsiteX73" fmla="*/ 1180554 w 1525504"/>
              <a:gd name="connsiteY73" fmla="*/ 2382842 h 2957097"/>
              <a:gd name="connsiteX74" fmla="*/ 869625 w 1525504"/>
              <a:gd name="connsiteY74" fmla="*/ 2566210 h 2957097"/>
              <a:gd name="connsiteX75" fmla="*/ 1253636 w 1525504"/>
              <a:gd name="connsiteY75" fmla="*/ 2657895 h 2957097"/>
              <a:gd name="connsiteX76" fmla="*/ 1199158 w 1525504"/>
              <a:gd name="connsiteY76" fmla="*/ 2749578 h 2957097"/>
              <a:gd name="connsiteX77" fmla="*/ 1159294 w 1525504"/>
              <a:gd name="connsiteY77" fmla="*/ 2786784 h 2957097"/>
              <a:gd name="connsiteX78" fmla="*/ 1007816 w 1525504"/>
              <a:gd name="connsiteY78" fmla="*/ 2834619 h 2957097"/>
              <a:gd name="connsiteX79" fmla="*/ 1446306 w 1525504"/>
              <a:gd name="connsiteY79" fmla="*/ 2922318 h 2957097"/>
              <a:gd name="connsiteX80" fmla="*/ 1478819 w 1525504"/>
              <a:gd name="connsiteY80" fmla="*/ 2941564 h 2957097"/>
              <a:gd name="connsiteX81" fmla="*/ 1446714 w 1525504"/>
              <a:gd name="connsiteY81" fmla="*/ 2957097 h 2957097"/>
              <a:gd name="connsiteX82" fmla="*/ 0 w 1525504"/>
              <a:gd name="connsiteY82" fmla="*/ 2957097 h 29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525504" h="2957097">
                <a:moveTo>
                  <a:pt x="1104814" y="2757552"/>
                </a:moveTo>
                <a:cubicBezTo>
                  <a:pt x="1127404" y="2802729"/>
                  <a:pt x="1193843" y="2752237"/>
                  <a:pt x="1104814" y="2757552"/>
                </a:cubicBezTo>
                <a:close/>
                <a:moveTo>
                  <a:pt x="1100829" y="2479842"/>
                </a:moveTo>
                <a:cubicBezTo>
                  <a:pt x="1059637" y="2497114"/>
                  <a:pt x="1173910" y="2478512"/>
                  <a:pt x="1100829" y="2479842"/>
                </a:cubicBezTo>
                <a:close/>
                <a:moveTo>
                  <a:pt x="811160" y="2420047"/>
                </a:moveTo>
                <a:cubicBezTo>
                  <a:pt x="674297" y="2433334"/>
                  <a:pt x="945364" y="2434663"/>
                  <a:pt x="811160" y="2420047"/>
                </a:cubicBezTo>
                <a:close/>
                <a:moveTo>
                  <a:pt x="789367" y="1820093"/>
                </a:moveTo>
                <a:lnTo>
                  <a:pt x="791353" y="1823414"/>
                </a:lnTo>
                <a:cubicBezTo>
                  <a:pt x="791269" y="1830183"/>
                  <a:pt x="774411" y="1832216"/>
                  <a:pt x="769677" y="1826029"/>
                </a:cubicBezTo>
                <a:lnTo>
                  <a:pt x="769537" y="1824965"/>
                </a:lnTo>
                <a:close/>
                <a:moveTo>
                  <a:pt x="83001" y="1192274"/>
                </a:moveTo>
                <a:cubicBezTo>
                  <a:pt x="63068" y="1224164"/>
                  <a:pt x="105588" y="1250739"/>
                  <a:pt x="83001" y="1192274"/>
                </a:cubicBezTo>
                <a:close/>
                <a:moveTo>
                  <a:pt x="77686" y="1019535"/>
                </a:moveTo>
                <a:lnTo>
                  <a:pt x="71041" y="1047440"/>
                </a:lnTo>
                <a:cubicBezTo>
                  <a:pt x="45796" y="1180315"/>
                  <a:pt x="128178" y="1093946"/>
                  <a:pt x="77686" y="1019535"/>
                </a:cubicBezTo>
                <a:close/>
                <a:moveTo>
                  <a:pt x="381971" y="841481"/>
                </a:moveTo>
                <a:cubicBezTo>
                  <a:pt x="323505" y="854769"/>
                  <a:pt x="424491" y="869385"/>
                  <a:pt x="381971" y="841481"/>
                </a:cubicBezTo>
                <a:close/>
                <a:moveTo>
                  <a:pt x="213512" y="797184"/>
                </a:moveTo>
                <a:cubicBezTo>
                  <a:pt x="207344" y="796636"/>
                  <a:pt x="198603" y="797467"/>
                  <a:pt x="186644" y="800290"/>
                </a:cubicBezTo>
                <a:cubicBezTo>
                  <a:pt x="173855" y="872376"/>
                  <a:pt x="256693" y="801017"/>
                  <a:pt x="213512" y="797184"/>
                </a:cubicBezTo>
                <a:close/>
                <a:moveTo>
                  <a:pt x="44466" y="773716"/>
                </a:moveTo>
                <a:lnTo>
                  <a:pt x="72371" y="794975"/>
                </a:lnTo>
                <a:cubicBezTo>
                  <a:pt x="210562" y="829523"/>
                  <a:pt x="126849" y="783015"/>
                  <a:pt x="44466" y="773716"/>
                </a:cubicBezTo>
                <a:close/>
                <a:moveTo>
                  <a:pt x="194617" y="614264"/>
                </a:moveTo>
                <a:cubicBezTo>
                  <a:pt x="166712" y="627551"/>
                  <a:pt x="153424" y="659442"/>
                  <a:pt x="124191" y="671400"/>
                </a:cubicBezTo>
                <a:cubicBezTo>
                  <a:pt x="-84424" y="715249"/>
                  <a:pt x="230491" y="711263"/>
                  <a:pt x="194617" y="614264"/>
                </a:cubicBezTo>
                <a:close/>
                <a:moveTo>
                  <a:pt x="0" y="0"/>
                </a:moveTo>
                <a:lnTo>
                  <a:pt x="1780" y="2724"/>
                </a:lnTo>
                <a:cubicBezTo>
                  <a:pt x="17725" y="49375"/>
                  <a:pt x="-24629" y="121626"/>
                  <a:pt x="27192" y="114651"/>
                </a:cubicBezTo>
                <a:cubicBezTo>
                  <a:pt x="194617" y="5692"/>
                  <a:pt x="44466" y="150527"/>
                  <a:pt x="20549" y="226266"/>
                </a:cubicBezTo>
                <a:cubicBezTo>
                  <a:pt x="-11342" y="408306"/>
                  <a:pt x="73698" y="149198"/>
                  <a:pt x="121533" y="216964"/>
                </a:cubicBezTo>
                <a:cubicBezTo>
                  <a:pt x="190629" y="202349"/>
                  <a:pt x="298260" y="147869"/>
                  <a:pt x="189302" y="254170"/>
                </a:cubicBezTo>
                <a:cubicBezTo>
                  <a:pt x="340780" y="296690"/>
                  <a:pt x="158739" y="303335"/>
                  <a:pt x="105588" y="309977"/>
                </a:cubicBezTo>
                <a:cubicBezTo>
                  <a:pt x="207904" y="313965"/>
                  <a:pt x="245109" y="414951"/>
                  <a:pt x="113561" y="408306"/>
                </a:cubicBezTo>
                <a:cubicBezTo>
                  <a:pt x="-8684" y="295362"/>
                  <a:pt x="-23300" y="607620"/>
                  <a:pt x="81671" y="587689"/>
                </a:cubicBezTo>
                <a:cubicBezTo>
                  <a:pt x="172027" y="474744"/>
                  <a:pt x="241123" y="380402"/>
                  <a:pt x="383300" y="375087"/>
                </a:cubicBezTo>
                <a:cubicBezTo>
                  <a:pt x="306233" y="445510"/>
                  <a:pt x="481628" y="490689"/>
                  <a:pt x="350080" y="538524"/>
                </a:cubicBezTo>
                <a:cubicBezTo>
                  <a:pt x="529463" y="603634"/>
                  <a:pt x="267698" y="627551"/>
                  <a:pt x="283643" y="675387"/>
                </a:cubicBezTo>
                <a:cubicBezTo>
                  <a:pt x="413861" y="692660"/>
                  <a:pt x="352737" y="716578"/>
                  <a:pt x="275670" y="781688"/>
                </a:cubicBezTo>
                <a:cubicBezTo>
                  <a:pt x="291615" y="765743"/>
                  <a:pt x="500230" y="829523"/>
                  <a:pt x="574641" y="889316"/>
                </a:cubicBezTo>
                <a:cubicBezTo>
                  <a:pt x="537435" y="1002262"/>
                  <a:pt x="409875" y="893304"/>
                  <a:pt x="372670" y="973029"/>
                </a:cubicBezTo>
                <a:cubicBezTo>
                  <a:pt x="292944" y="850783"/>
                  <a:pt x="205247" y="1044782"/>
                  <a:pt x="154753" y="898619"/>
                </a:cubicBezTo>
                <a:cubicBezTo>
                  <a:pt x="160068" y="1008905"/>
                  <a:pt x="72371" y="933166"/>
                  <a:pt x="59083" y="873371"/>
                </a:cubicBezTo>
                <a:cubicBezTo>
                  <a:pt x="-28615" y="903934"/>
                  <a:pt x="174684" y="991631"/>
                  <a:pt x="214547" y="1012892"/>
                </a:cubicBezTo>
                <a:cubicBezTo>
                  <a:pt x="253081" y="1143111"/>
                  <a:pt x="464353" y="913234"/>
                  <a:pt x="538764" y="1072686"/>
                </a:cubicBezTo>
                <a:cubicBezTo>
                  <a:pt x="599886" y="1023522"/>
                  <a:pt x="904173" y="1095274"/>
                  <a:pt x="702202" y="1119193"/>
                </a:cubicBezTo>
                <a:cubicBezTo>
                  <a:pt x="715490" y="1173670"/>
                  <a:pt x="606531" y="1230808"/>
                  <a:pt x="522819" y="1169685"/>
                </a:cubicBezTo>
                <a:cubicBezTo>
                  <a:pt x="649051" y="1234794"/>
                  <a:pt x="517504" y="1253396"/>
                  <a:pt x="456381" y="1192274"/>
                </a:cubicBezTo>
                <a:cubicBezTo>
                  <a:pt x="457711" y="1307876"/>
                  <a:pt x="310217" y="1213534"/>
                  <a:pt x="247766" y="1218849"/>
                </a:cubicBezTo>
                <a:cubicBezTo>
                  <a:pt x="315532" y="1341095"/>
                  <a:pt x="509532" y="1370327"/>
                  <a:pt x="619819" y="1268014"/>
                </a:cubicBezTo>
                <a:cubicBezTo>
                  <a:pt x="627791" y="1365012"/>
                  <a:pt x="727447" y="1265356"/>
                  <a:pt x="773954" y="1310534"/>
                </a:cubicBezTo>
                <a:cubicBezTo>
                  <a:pt x="934734" y="1311862"/>
                  <a:pt x="769968" y="1345081"/>
                  <a:pt x="740736" y="1410189"/>
                </a:cubicBezTo>
                <a:cubicBezTo>
                  <a:pt x="623804" y="1331794"/>
                  <a:pt x="700872" y="1481943"/>
                  <a:pt x="598559" y="1485931"/>
                </a:cubicBezTo>
                <a:cubicBezTo>
                  <a:pt x="556039" y="1585586"/>
                  <a:pt x="451066" y="1463341"/>
                  <a:pt x="464353" y="1505860"/>
                </a:cubicBezTo>
                <a:cubicBezTo>
                  <a:pt x="362040" y="1481943"/>
                  <a:pt x="331477" y="1524463"/>
                  <a:pt x="209232" y="1485931"/>
                </a:cubicBezTo>
                <a:cubicBezTo>
                  <a:pt x="239794" y="1548382"/>
                  <a:pt x="517504" y="1666641"/>
                  <a:pt x="646394" y="1564326"/>
                </a:cubicBezTo>
                <a:cubicBezTo>
                  <a:pt x="598559" y="1722450"/>
                  <a:pt x="813818" y="1548382"/>
                  <a:pt x="860323" y="1645381"/>
                </a:cubicBezTo>
                <a:cubicBezTo>
                  <a:pt x="1072924" y="1667970"/>
                  <a:pt x="785913" y="1710490"/>
                  <a:pt x="824448" y="1811476"/>
                </a:cubicBezTo>
                <a:lnTo>
                  <a:pt x="789367" y="1820093"/>
                </a:lnTo>
                <a:lnTo>
                  <a:pt x="787818" y="1817505"/>
                </a:lnTo>
                <a:cubicBezTo>
                  <a:pt x="785290" y="1815275"/>
                  <a:pt x="781262" y="1812804"/>
                  <a:pt x="775283" y="1810147"/>
                </a:cubicBezTo>
                <a:cubicBezTo>
                  <a:pt x="771629" y="1813967"/>
                  <a:pt x="769636" y="1817165"/>
                  <a:pt x="768852" y="1819793"/>
                </a:cubicBezTo>
                <a:lnTo>
                  <a:pt x="769537" y="1824965"/>
                </a:lnTo>
                <a:lnTo>
                  <a:pt x="724977" y="1835912"/>
                </a:lnTo>
                <a:cubicBezTo>
                  <a:pt x="628621" y="1854411"/>
                  <a:pt x="538432" y="1856653"/>
                  <a:pt x="425819" y="1856653"/>
                </a:cubicBezTo>
                <a:cubicBezTo>
                  <a:pt x="363367" y="1900503"/>
                  <a:pt x="688913" y="2022749"/>
                  <a:pt x="758009" y="1895188"/>
                </a:cubicBezTo>
                <a:cubicBezTo>
                  <a:pt x="783256" y="1940365"/>
                  <a:pt x="873610" y="1903160"/>
                  <a:pt x="784584" y="1961626"/>
                </a:cubicBezTo>
                <a:cubicBezTo>
                  <a:pt x="855008" y="1974914"/>
                  <a:pt x="938720" y="1920434"/>
                  <a:pt x="1005159" y="1994844"/>
                </a:cubicBezTo>
                <a:cubicBezTo>
                  <a:pt x="1035720" y="2059953"/>
                  <a:pt x="847035" y="2162268"/>
                  <a:pt x="756681" y="2130377"/>
                </a:cubicBezTo>
                <a:cubicBezTo>
                  <a:pt x="885570" y="2200803"/>
                  <a:pt x="715490" y="2234020"/>
                  <a:pt x="642407" y="2208775"/>
                </a:cubicBezTo>
                <a:cubicBezTo>
                  <a:pt x="577299" y="2283185"/>
                  <a:pt x="857665" y="2277870"/>
                  <a:pt x="936062" y="2263254"/>
                </a:cubicBezTo>
                <a:cubicBezTo>
                  <a:pt x="1041035" y="2195487"/>
                  <a:pt x="1001172" y="2336336"/>
                  <a:pt x="924104" y="2320391"/>
                </a:cubicBezTo>
                <a:cubicBezTo>
                  <a:pt x="994529" y="2378856"/>
                  <a:pt x="901515" y="2400116"/>
                  <a:pt x="857665" y="2370883"/>
                </a:cubicBezTo>
                <a:cubicBezTo>
                  <a:pt x="922775" y="2489142"/>
                  <a:pt x="1079570" y="2396130"/>
                  <a:pt x="1180554" y="2382842"/>
                </a:cubicBezTo>
                <a:cubicBezTo>
                  <a:pt x="1175239" y="2570198"/>
                  <a:pt x="1015788" y="2594115"/>
                  <a:pt x="869625" y="2566210"/>
                </a:cubicBezTo>
                <a:cubicBezTo>
                  <a:pt x="876268" y="2696428"/>
                  <a:pt x="1152650" y="2598100"/>
                  <a:pt x="1253636" y="2657895"/>
                </a:cubicBezTo>
                <a:cubicBezTo>
                  <a:pt x="1452949" y="2584813"/>
                  <a:pt x="1294827" y="2741606"/>
                  <a:pt x="1199158" y="2749578"/>
                </a:cubicBezTo>
                <a:cubicBezTo>
                  <a:pt x="1308116" y="2770839"/>
                  <a:pt x="1211115" y="2794757"/>
                  <a:pt x="1159294" y="2786784"/>
                </a:cubicBezTo>
                <a:cubicBezTo>
                  <a:pt x="1250979" y="2882455"/>
                  <a:pt x="1038377" y="2764196"/>
                  <a:pt x="1007816" y="2834619"/>
                </a:cubicBezTo>
                <a:cubicBezTo>
                  <a:pt x="1128732" y="2902386"/>
                  <a:pt x="1301471" y="2918331"/>
                  <a:pt x="1446306" y="2922318"/>
                </a:cubicBezTo>
                <a:cubicBezTo>
                  <a:pt x="1559915" y="2908366"/>
                  <a:pt x="1533008" y="2917584"/>
                  <a:pt x="1478819" y="2941564"/>
                </a:cubicBezTo>
                <a:lnTo>
                  <a:pt x="1446714" y="2957097"/>
                </a:lnTo>
                <a:lnTo>
                  <a:pt x="0" y="2957097"/>
                </a:lnTo>
                <a:close/>
              </a:path>
            </a:pathLst>
          </a:custGeom>
          <a:solidFill>
            <a:schemeClr val="accent2">
              <a:lumMod val="75000"/>
            </a:schemeClr>
          </a:solidFill>
          <a:ln>
            <a:noFill/>
          </a:ln>
          <a:effectLst>
            <a:outerShdw blurRad="127000" dist="12700" dir="16200000" rotWithShape="0">
              <a:prstClr val="black">
                <a:alpha val="15000"/>
              </a:prstClr>
            </a:outerShdw>
          </a:effectLst>
        </p:spPr>
        <p:txBody>
          <a:bodyPr vert="horz" wrap="square" lIns="91440" tIns="45720" rIns="91440" bIns="45720" numCol="1" anchor="t" anchorCtr="0" compatLnSpc="1">
            <a:prstTxWarp prst="textNoShape">
              <a:avLst/>
            </a:prstTxWarp>
            <a:noAutofit/>
          </a:bodyPr>
          <a:lstStyle/>
          <a:p>
            <a:endParaRPr lang="en-US" sz="2701"/>
          </a:p>
        </p:txBody>
      </p:sp>
      <p:grpSp>
        <p:nvGrpSpPr>
          <p:cNvPr id="5" name="Group 4">
            <a:extLst>
              <a:ext uri="{FF2B5EF4-FFF2-40B4-BE49-F238E27FC236}">
                <a16:creationId xmlns:a16="http://schemas.microsoft.com/office/drawing/2014/main" id="{08F98EA9-55CA-4787-A532-710169E7ECAC}"/>
              </a:ext>
            </a:extLst>
          </p:cNvPr>
          <p:cNvGrpSpPr/>
          <p:nvPr/>
        </p:nvGrpSpPr>
        <p:grpSpPr>
          <a:xfrm>
            <a:off x="1742" y="5389258"/>
            <a:ext cx="12190258" cy="1468742"/>
            <a:chOff x="1742" y="5389258"/>
            <a:chExt cx="12190258" cy="1468742"/>
          </a:xfrm>
        </p:grpSpPr>
        <p:grpSp>
          <p:nvGrpSpPr>
            <p:cNvPr id="2" name="Group 1">
              <a:extLst>
                <a:ext uri="{FF2B5EF4-FFF2-40B4-BE49-F238E27FC236}">
                  <a16:creationId xmlns:a16="http://schemas.microsoft.com/office/drawing/2014/main" id="{E5D8CAA7-9BA7-44FD-AFC9-38FAA0CEEB94}"/>
                </a:ext>
              </a:extLst>
            </p:cNvPr>
            <p:cNvGrpSpPr/>
            <p:nvPr/>
          </p:nvGrpSpPr>
          <p:grpSpPr>
            <a:xfrm>
              <a:off x="5037541" y="5435629"/>
              <a:ext cx="3075791" cy="1422371"/>
              <a:chOff x="9116208" y="4547715"/>
              <a:chExt cx="3075791" cy="1422371"/>
            </a:xfrm>
          </p:grpSpPr>
          <p:sp>
            <p:nvSpPr>
              <p:cNvPr id="116" name="Oval 115">
                <a:extLst>
                  <a:ext uri="{FF2B5EF4-FFF2-40B4-BE49-F238E27FC236}">
                    <a16:creationId xmlns:a16="http://schemas.microsoft.com/office/drawing/2014/main" id="{12F01409-D33D-40B1-A191-45CD56661485}"/>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7" name="Oval 116">
                <a:extLst>
                  <a:ext uri="{FF2B5EF4-FFF2-40B4-BE49-F238E27FC236}">
                    <a16:creationId xmlns:a16="http://schemas.microsoft.com/office/drawing/2014/main" id="{3EDE0295-7641-4FBE-9E3F-4381158913B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0" name="Oval 149">
                <a:extLst>
                  <a:ext uri="{FF2B5EF4-FFF2-40B4-BE49-F238E27FC236}">
                    <a16:creationId xmlns:a16="http://schemas.microsoft.com/office/drawing/2014/main" id="{15F359BE-9CDF-43BA-B0B2-5780110F13A5}"/>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1" name="Oval 150">
                <a:extLst>
                  <a:ext uri="{FF2B5EF4-FFF2-40B4-BE49-F238E27FC236}">
                    <a16:creationId xmlns:a16="http://schemas.microsoft.com/office/drawing/2014/main" id="{71A2F2DB-7A9C-4073-BEDF-C0B1BA7A150A}"/>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4" name="Oval 153">
                <a:extLst>
                  <a:ext uri="{FF2B5EF4-FFF2-40B4-BE49-F238E27FC236}">
                    <a16:creationId xmlns:a16="http://schemas.microsoft.com/office/drawing/2014/main" id="{6C80654C-C79D-40D0-B68A-6ADE99274E64}"/>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5" name="Oval 154">
                <a:extLst>
                  <a:ext uri="{FF2B5EF4-FFF2-40B4-BE49-F238E27FC236}">
                    <a16:creationId xmlns:a16="http://schemas.microsoft.com/office/drawing/2014/main" id="{2030441F-797A-4D7F-AD60-3283B067651A}"/>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6" name="Rectangle 155">
                <a:extLst>
                  <a:ext uri="{FF2B5EF4-FFF2-40B4-BE49-F238E27FC236}">
                    <a16:creationId xmlns:a16="http://schemas.microsoft.com/office/drawing/2014/main" id="{8132EAE9-55C1-4D9A-AAF5-05DD0F68C5A0}"/>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7" name="Oval 156">
                <a:extLst>
                  <a:ext uri="{FF2B5EF4-FFF2-40B4-BE49-F238E27FC236}">
                    <a16:creationId xmlns:a16="http://schemas.microsoft.com/office/drawing/2014/main" id="{43B2F62C-0992-4210-A792-BA514CB676F6}"/>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8" name="Oval 157">
                <a:extLst>
                  <a:ext uri="{FF2B5EF4-FFF2-40B4-BE49-F238E27FC236}">
                    <a16:creationId xmlns:a16="http://schemas.microsoft.com/office/drawing/2014/main" id="{226EAAB0-37D2-42B7-AAD3-A0753DA0FD4D}"/>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59" name="Group 158">
              <a:extLst>
                <a:ext uri="{FF2B5EF4-FFF2-40B4-BE49-F238E27FC236}">
                  <a16:creationId xmlns:a16="http://schemas.microsoft.com/office/drawing/2014/main" id="{5852765E-C868-4067-9C37-C1DC7CDA062D}"/>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180" name="Oval 179">
                <a:extLst>
                  <a:ext uri="{FF2B5EF4-FFF2-40B4-BE49-F238E27FC236}">
                    <a16:creationId xmlns:a16="http://schemas.microsoft.com/office/drawing/2014/main" id="{E8CC7C58-CACE-4E24-8CB2-9F17D4A046BD}"/>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1" name="Oval 180">
                <a:extLst>
                  <a:ext uri="{FF2B5EF4-FFF2-40B4-BE49-F238E27FC236}">
                    <a16:creationId xmlns:a16="http://schemas.microsoft.com/office/drawing/2014/main" id="{172E3F36-C559-45F9-B813-E7DDACDFC15A}"/>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2" name="Oval 181">
                <a:extLst>
                  <a:ext uri="{FF2B5EF4-FFF2-40B4-BE49-F238E27FC236}">
                    <a16:creationId xmlns:a16="http://schemas.microsoft.com/office/drawing/2014/main" id="{3ABC1C3E-32D9-41ED-A95F-B1191B780D70}"/>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3" name="Oval 182">
                <a:extLst>
                  <a:ext uri="{FF2B5EF4-FFF2-40B4-BE49-F238E27FC236}">
                    <a16:creationId xmlns:a16="http://schemas.microsoft.com/office/drawing/2014/main" id="{AF86E24E-E10A-4650-ADAC-57EF5D1C824D}"/>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4" name="Oval 183">
                <a:extLst>
                  <a:ext uri="{FF2B5EF4-FFF2-40B4-BE49-F238E27FC236}">
                    <a16:creationId xmlns:a16="http://schemas.microsoft.com/office/drawing/2014/main" id="{EC274E2C-B684-4856-91DD-6735F66AB09F}"/>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5" name="Oval 184">
                <a:extLst>
                  <a:ext uri="{FF2B5EF4-FFF2-40B4-BE49-F238E27FC236}">
                    <a16:creationId xmlns:a16="http://schemas.microsoft.com/office/drawing/2014/main" id="{3A37F333-8BD7-4649-B003-A6ABD1C1A9F7}"/>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6" name="Oval 185">
                <a:extLst>
                  <a:ext uri="{FF2B5EF4-FFF2-40B4-BE49-F238E27FC236}">
                    <a16:creationId xmlns:a16="http://schemas.microsoft.com/office/drawing/2014/main" id="{D7CD0854-C2E8-4E3A-B034-224ED782D723}"/>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7" name="Oval 186">
                <a:extLst>
                  <a:ext uri="{FF2B5EF4-FFF2-40B4-BE49-F238E27FC236}">
                    <a16:creationId xmlns:a16="http://schemas.microsoft.com/office/drawing/2014/main" id="{CC65F1D7-925B-4B30-9763-1E3C9DCDC9E4}"/>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8" name="Rectangle 187">
                <a:extLst>
                  <a:ext uri="{FF2B5EF4-FFF2-40B4-BE49-F238E27FC236}">
                    <a16:creationId xmlns:a16="http://schemas.microsoft.com/office/drawing/2014/main" id="{F34A3891-C92F-4295-A0BC-C08E4D04109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9" name="Oval 188">
                <a:extLst>
                  <a:ext uri="{FF2B5EF4-FFF2-40B4-BE49-F238E27FC236}">
                    <a16:creationId xmlns:a16="http://schemas.microsoft.com/office/drawing/2014/main" id="{9C3E943F-732C-4ACF-9944-9AC40A852124}"/>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0" name="Oval 189">
                <a:extLst>
                  <a:ext uri="{FF2B5EF4-FFF2-40B4-BE49-F238E27FC236}">
                    <a16:creationId xmlns:a16="http://schemas.microsoft.com/office/drawing/2014/main" id="{2CB5012B-598A-401F-BC33-123FC15DB92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1" name="Oval 190">
                <a:extLst>
                  <a:ext uri="{FF2B5EF4-FFF2-40B4-BE49-F238E27FC236}">
                    <a16:creationId xmlns:a16="http://schemas.microsoft.com/office/drawing/2014/main" id="{15F192DA-00B9-4CBC-982D-B9B3EB2BCCFF}"/>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62" name="Oval 161">
              <a:extLst>
                <a:ext uri="{FF2B5EF4-FFF2-40B4-BE49-F238E27FC236}">
                  <a16:creationId xmlns:a16="http://schemas.microsoft.com/office/drawing/2014/main" id="{7B70A991-9DD4-4277-8A27-13A2618680AC}"/>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4" name="현 96">
              <a:extLst>
                <a:ext uri="{FF2B5EF4-FFF2-40B4-BE49-F238E27FC236}">
                  <a16:creationId xmlns:a16="http://schemas.microsoft.com/office/drawing/2014/main" id="{9E68B867-DCB0-45E0-BA60-F7DB93AA4956}"/>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5" name="현 97">
              <a:extLst>
                <a:ext uri="{FF2B5EF4-FFF2-40B4-BE49-F238E27FC236}">
                  <a16:creationId xmlns:a16="http://schemas.microsoft.com/office/drawing/2014/main" id="{3FE45C5F-7667-4403-947C-9D4C0F582716}"/>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2" name="현 96">
              <a:extLst>
                <a:ext uri="{FF2B5EF4-FFF2-40B4-BE49-F238E27FC236}">
                  <a16:creationId xmlns:a16="http://schemas.microsoft.com/office/drawing/2014/main" id="{A424F5C4-223A-4104-99A4-193A27557A79}"/>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3" name="Group 192">
              <a:extLst>
                <a:ext uri="{FF2B5EF4-FFF2-40B4-BE49-F238E27FC236}">
                  <a16:creationId xmlns:a16="http://schemas.microsoft.com/office/drawing/2014/main" id="{29716288-E884-47D3-BDB8-6F29BDEF7391}"/>
                </a:ext>
              </a:extLst>
            </p:cNvPr>
            <p:cNvGrpSpPr/>
            <p:nvPr/>
          </p:nvGrpSpPr>
          <p:grpSpPr>
            <a:xfrm flipH="1">
              <a:off x="7769092" y="5591016"/>
              <a:ext cx="4422908" cy="1266984"/>
              <a:chOff x="8005970" y="4483310"/>
              <a:chExt cx="4422908" cy="1266984"/>
            </a:xfrm>
          </p:grpSpPr>
          <p:sp>
            <p:nvSpPr>
              <p:cNvPr id="194" name="Oval 193">
                <a:extLst>
                  <a:ext uri="{FF2B5EF4-FFF2-40B4-BE49-F238E27FC236}">
                    <a16:creationId xmlns:a16="http://schemas.microsoft.com/office/drawing/2014/main" id="{8E5FC15A-98F8-4737-A807-138FDD9AC1DB}"/>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5" name="Oval 194">
                <a:extLst>
                  <a:ext uri="{FF2B5EF4-FFF2-40B4-BE49-F238E27FC236}">
                    <a16:creationId xmlns:a16="http://schemas.microsoft.com/office/drawing/2014/main" id="{8BFB4C8A-4556-4F16-8EDA-2E88E0F206CF}"/>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6" name="Oval 195">
                <a:extLst>
                  <a:ext uri="{FF2B5EF4-FFF2-40B4-BE49-F238E27FC236}">
                    <a16:creationId xmlns:a16="http://schemas.microsoft.com/office/drawing/2014/main" id="{D3F13CB6-B5D2-4F7B-94F9-872B9842383F}"/>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7" name="Oval 196">
                <a:extLst>
                  <a:ext uri="{FF2B5EF4-FFF2-40B4-BE49-F238E27FC236}">
                    <a16:creationId xmlns:a16="http://schemas.microsoft.com/office/drawing/2014/main" id="{A7F2B380-1E00-4388-8513-474DDE8A6561}"/>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8" name="Oval 197">
                <a:extLst>
                  <a:ext uri="{FF2B5EF4-FFF2-40B4-BE49-F238E27FC236}">
                    <a16:creationId xmlns:a16="http://schemas.microsoft.com/office/drawing/2014/main" id="{1D3E748C-01AB-490E-B9C9-BB102B24F0FC}"/>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9" name="Oval 198">
                <a:extLst>
                  <a:ext uri="{FF2B5EF4-FFF2-40B4-BE49-F238E27FC236}">
                    <a16:creationId xmlns:a16="http://schemas.microsoft.com/office/drawing/2014/main" id="{1B51F40F-CEC5-4A05-A360-217BB45D0D91}"/>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0" name="Rectangle 199">
                <a:extLst>
                  <a:ext uri="{FF2B5EF4-FFF2-40B4-BE49-F238E27FC236}">
                    <a16:creationId xmlns:a16="http://schemas.microsoft.com/office/drawing/2014/main" id="{25098642-3B0F-4EDC-A1A8-7737D1713CC5}"/>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Oval 200">
                <a:extLst>
                  <a:ext uri="{FF2B5EF4-FFF2-40B4-BE49-F238E27FC236}">
                    <a16:creationId xmlns:a16="http://schemas.microsoft.com/office/drawing/2014/main" id="{3A85FF94-3744-4A29-A4CA-6D382B92317A}"/>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2" name="Oval 201">
                <a:extLst>
                  <a:ext uri="{FF2B5EF4-FFF2-40B4-BE49-F238E27FC236}">
                    <a16:creationId xmlns:a16="http://schemas.microsoft.com/office/drawing/2014/main" id="{58DFB96B-A63D-4EF5-93E0-257D081DD931}"/>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3" name="Oval 202">
                <a:extLst>
                  <a:ext uri="{FF2B5EF4-FFF2-40B4-BE49-F238E27FC236}">
                    <a16:creationId xmlns:a16="http://schemas.microsoft.com/office/drawing/2014/main" id="{D0FF8D99-D6DC-41AC-A26B-81C696CD1987}"/>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4" name="Oval 203">
                <a:extLst>
                  <a:ext uri="{FF2B5EF4-FFF2-40B4-BE49-F238E27FC236}">
                    <a16:creationId xmlns:a16="http://schemas.microsoft.com/office/drawing/2014/main" id="{92489DC7-7B58-4DF7-A40B-A4001CE6633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5" name="Oval 204">
                <a:extLst>
                  <a:ext uri="{FF2B5EF4-FFF2-40B4-BE49-F238E27FC236}">
                    <a16:creationId xmlns:a16="http://schemas.microsoft.com/office/drawing/2014/main" id="{09865F64-C042-47AD-8B34-F6F84D0EAC4E}"/>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6" name="Oval 205">
                <a:extLst>
                  <a:ext uri="{FF2B5EF4-FFF2-40B4-BE49-F238E27FC236}">
                    <a16:creationId xmlns:a16="http://schemas.microsoft.com/office/drawing/2014/main" id="{7DE43FD9-3E91-43E9-8A6C-56D691CB7401}"/>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7" name="Oval 206">
                <a:extLst>
                  <a:ext uri="{FF2B5EF4-FFF2-40B4-BE49-F238E27FC236}">
                    <a16:creationId xmlns:a16="http://schemas.microsoft.com/office/drawing/2014/main" id="{63BBE7FD-FC7F-46F1-A172-4B24D669FF3A}"/>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7" name="Group 6">
            <a:extLst>
              <a:ext uri="{FF2B5EF4-FFF2-40B4-BE49-F238E27FC236}">
                <a16:creationId xmlns:a16="http://schemas.microsoft.com/office/drawing/2014/main" id="{4C12742B-BBD2-4AE4-A02A-C2BC5C14061D}"/>
              </a:ext>
            </a:extLst>
          </p:cNvPr>
          <p:cNvGrpSpPr/>
          <p:nvPr/>
        </p:nvGrpSpPr>
        <p:grpSpPr>
          <a:xfrm>
            <a:off x="-3372" y="5771636"/>
            <a:ext cx="11040103" cy="1095420"/>
            <a:chOff x="-3372" y="5771636"/>
            <a:chExt cx="12195372" cy="1095420"/>
          </a:xfrm>
        </p:grpSpPr>
        <p:grpSp>
          <p:nvGrpSpPr>
            <p:cNvPr id="160" name="Group 159">
              <a:extLst>
                <a:ext uri="{FF2B5EF4-FFF2-40B4-BE49-F238E27FC236}">
                  <a16:creationId xmlns:a16="http://schemas.microsoft.com/office/drawing/2014/main" id="{703A3C69-2C76-4494-A75D-FB69B98724BA}"/>
                </a:ext>
              </a:extLst>
            </p:cNvPr>
            <p:cNvGrpSpPr/>
            <p:nvPr/>
          </p:nvGrpSpPr>
          <p:grpSpPr>
            <a:xfrm>
              <a:off x="-3372" y="6002404"/>
              <a:ext cx="2653222" cy="855594"/>
              <a:chOff x="5208276" y="5677120"/>
              <a:chExt cx="3880949" cy="1251508"/>
            </a:xfrm>
            <a:solidFill>
              <a:schemeClr val="bg1"/>
            </a:solidFill>
          </p:grpSpPr>
          <p:sp>
            <p:nvSpPr>
              <p:cNvPr id="167" name="Oval 166">
                <a:extLst>
                  <a:ext uri="{FF2B5EF4-FFF2-40B4-BE49-F238E27FC236}">
                    <a16:creationId xmlns:a16="http://schemas.microsoft.com/office/drawing/2014/main" id="{AB0A4FF9-FAC4-43C1-9501-C1C343AEBFD2}"/>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8" name="Oval 167">
                <a:extLst>
                  <a:ext uri="{FF2B5EF4-FFF2-40B4-BE49-F238E27FC236}">
                    <a16:creationId xmlns:a16="http://schemas.microsoft.com/office/drawing/2014/main" id="{F978CF49-1E5A-451C-8BC3-FEF1604F1A4A}"/>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9" name="Oval 168">
                <a:extLst>
                  <a:ext uri="{FF2B5EF4-FFF2-40B4-BE49-F238E27FC236}">
                    <a16:creationId xmlns:a16="http://schemas.microsoft.com/office/drawing/2014/main" id="{988C7211-316A-40F8-A150-78C907B8B58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0" name="Oval 169">
                <a:extLst>
                  <a:ext uri="{FF2B5EF4-FFF2-40B4-BE49-F238E27FC236}">
                    <a16:creationId xmlns:a16="http://schemas.microsoft.com/office/drawing/2014/main" id="{E5386B6D-D3D2-44EB-9CC3-E1E7AB5F7D6E}"/>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1" name="Oval 170">
                <a:extLst>
                  <a:ext uri="{FF2B5EF4-FFF2-40B4-BE49-F238E27FC236}">
                    <a16:creationId xmlns:a16="http://schemas.microsoft.com/office/drawing/2014/main" id="{583270BD-5E42-4C94-9147-D7CAD0AB15DF}"/>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2" name="Oval 171">
                <a:extLst>
                  <a:ext uri="{FF2B5EF4-FFF2-40B4-BE49-F238E27FC236}">
                    <a16:creationId xmlns:a16="http://schemas.microsoft.com/office/drawing/2014/main" id="{ECEE333A-4B64-4261-9A1A-1E3FA5F1D397}"/>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3" name="Oval 172">
                <a:extLst>
                  <a:ext uri="{FF2B5EF4-FFF2-40B4-BE49-F238E27FC236}">
                    <a16:creationId xmlns:a16="http://schemas.microsoft.com/office/drawing/2014/main" id="{C36573F1-37E8-4B72-AA4C-31D8F470D837}"/>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4" name="Oval 173">
                <a:extLst>
                  <a:ext uri="{FF2B5EF4-FFF2-40B4-BE49-F238E27FC236}">
                    <a16:creationId xmlns:a16="http://schemas.microsoft.com/office/drawing/2014/main" id="{86D353E0-00C5-4957-A3B2-24546EA54BAD}"/>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5" name="Rectangle 174">
                <a:extLst>
                  <a:ext uri="{FF2B5EF4-FFF2-40B4-BE49-F238E27FC236}">
                    <a16:creationId xmlns:a16="http://schemas.microsoft.com/office/drawing/2014/main" id="{5F016A67-34C1-4386-9C9D-1055243B08AA}"/>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6" name="Oval 175">
                <a:extLst>
                  <a:ext uri="{FF2B5EF4-FFF2-40B4-BE49-F238E27FC236}">
                    <a16:creationId xmlns:a16="http://schemas.microsoft.com/office/drawing/2014/main" id="{0252C833-C678-45CA-A199-7F35716EE1E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7" name="Oval 176">
                <a:extLst>
                  <a:ext uri="{FF2B5EF4-FFF2-40B4-BE49-F238E27FC236}">
                    <a16:creationId xmlns:a16="http://schemas.microsoft.com/office/drawing/2014/main" id="{4EC45244-B879-41AA-8FFE-075FAE0D099F}"/>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8" name="Oval 177">
                <a:extLst>
                  <a:ext uri="{FF2B5EF4-FFF2-40B4-BE49-F238E27FC236}">
                    <a16:creationId xmlns:a16="http://schemas.microsoft.com/office/drawing/2014/main" id="{C9955BB6-A182-42D7-8994-85C18BBD588E}"/>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9" name="Oval 178">
                <a:extLst>
                  <a:ext uri="{FF2B5EF4-FFF2-40B4-BE49-F238E27FC236}">
                    <a16:creationId xmlns:a16="http://schemas.microsoft.com/office/drawing/2014/main" id="{4957CEC7-D042-4C70-B305-ADD45B712C84}"/>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08" name="Group 207">
              <a:extLst>
                <a:ext uri="{FF2B5EF4-FFF2-40B4-BE49-F238E27FC236}">
                  <a16:creationId xmlns:a16="http://schemas.microsoft.com/office/drawing/2014/main" id="{85263D1D-5206-45BF-A1B3-E3D126751B1E}"/>
                </a:ext>
              </a:extLst>
            </p:cNvPr>
            <p:cNvGrpSpPr/>
            <p:nvPr/>
          </p:nvGrpSpPr>
          <p:grpSpPr>
            <a:xfrm>
              <a:off x="2503359" y="5771636"/>
              <a:ext cx="3430784" cy="1086364"/>
              <a:chOff x="5096347" y="5677120"/>
              <a:chExt cx="3992878" cy="1264356"/>
            </a:xfrm>
            <a:solidFill>
              <a:schemeClr val="bg1"/>
            </a:solidFill>
          </p:grpSpPr>
          <p:sp>
            <p:nvSpPr>
              <p:cNvPr id="209" name="Oval 208">
                <a:extLst>
                  <a:ext uri="{FF2B5EF4-FFF2-40B4-BE49-F238E27FC236}">
                    <a16:creationId xmlns:a16="http://schemas.microsoft.com/office/drawing/2014/main" id="{18DFA296-156D-4009-9788-2546166426B9}"/>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0" name="Oval 209">
                <a:extLst>
                  <a:ext uri="{FF2B5EF4-FFF2-40B4-BE49-F238E27FC236}">
                    <a16:creationId xmlns:a16="http://schemas.microsoft.com/office/drawing/2014/main" id="{EBA87D00-E5AE-499A-8A49-48AFDF3E0DD7}"/>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1" name="Oval 210">
                <a:extLst>
                  <a:ext uri="{FF2B5EF4-FFF2-40B4-BE49-F238E27FC236}">
                    <a16:creationId xmlns:a16="http://schemas.microsoft.com/office/drawing/2014/main" id="{E581E2D3-A2F4-46C1-9CE1-4D3350119764}"/>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2" name="Oval 211">
                <a:extLst>
                  <a:ext uri="{FF2B5EF4-FFF2-40B4-BE49-F238E27FC236}">
                    <a16:creationId xmlns:a16="http://schemas.microsoft.com/office/drawing/2014/main" id="{B145E789-11AE-422F-A756-ED76C76EEA3A}"/>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3" name="Oval 212">
                <a:extLst>
                  <a:ext uri="{FF2B5EF4-FFF2-40B4-BE49-F238E27FC236}">
                    <a16:creationId xmlns:a16="http://schemas.microsoft.com/office/drawing/2014/main" id="{B8B4C9CD-46F0-4869-8B22-1B12FAA56467}"/>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4" name="Oval 213">
                <a:extLst>
                  <a:ext uri="{FF2B5EF4-FFF2-40B4-BE49-F238E27FC236}">
                    <a16:creationId xmlns:a16="http://schemas.microsoft.com/office/drawing/2014/main" id="{5C1166E9-C181-4A2A-B0A8-A2AFBF5B9824}"/>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5" name="Oval 214">
                <a:extLst>
                  <a:ext uri="{FF2B5EF4-FFF2-40B4-BE49-F238E27FC236}">
                    <a16:creationId xmlns:a16="http://schemas.microsoft.com/office/drawing/2014/main" id="{8BA83311-26E5-4485-9FE7-4244FE0DA60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6" name="Oval 215">
                <a:extLst>
                  <a:ext uri="{FF2B5EF4-FFF2-40B4-BE49-F238E27FC236}">
                    <a16:creationId xmlns:a16="http://schemas.microsoft.com/office/drawing/2014/main" id="{4768E5B8-5B7C-4A36-9FF6-7406D0BA39A4}"/>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7" name="Rectangle 216">
                <a:extLst>
                  <a:ext uri="{FF2B5EF4-FFF2-40B4-BE49-F238E27FC236}">
                    <a16:creationId xmlns:a16="http://schemas.microsoft.com/office/drawing/2014/main" id="{9ECD3B48-F20E-4171-A173-84BF3B4D009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8" name="Oval 217">
                <a:extLst>
                  <a:ext uri="{FF2B5EF4-FFF2-40B4-BE49-F238E27FC236}">
                    <a16:creationId xmlns:a16="http://schemas.microsoft.com/office/drawing/2014/main" id="{CD1C6392-8FAF-49A6-B69D-50B51872598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9" name="Oval 218">
                <a:extLst>
                  <a:ext uri="{FF2B5EF4-FFF2-40B4-BE49-F238E27FC236}">
                    <a16:creationId xmlns:a16="http://schemas.microsoft.com/office/drawing/2014/main" id="{17812A5D-426E-4FC1-BE4D-3E2BAB38703C}"/>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0" name="Oval 219">
                <a:extLst>
                  <a:ext uri="{FF2B5EF4-FFF2-40B4-BE49-F238E27FC236}">
                    <a16:creationId xmlns:a16="http://schemas.microsoft.com/office/drawing/2014/main" id="{2E2A221B-DF7D-42A3-A2EF-B24FF15CF151}"/>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1" name="Oval 220">
                <a:extLst>
                  <a:ext uri="{FF2B5EF4-FFF2-40B4-BE49-F238E27FC236}">
                    <a16:creationId xmlns:a16="http://schemas.microsoft.com/office/drawing/2014/main" id="{A7207D26-B165-4191-B782-B313E6D89207}"/>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22" name="Group 221">
              <a:extLst>
                <a:ext uri="{FF2B5EF4-FFF2-40B4-BE49-F238E27FC236}">
                  <a16:creationId xmlns:a16="http://schemas.microsoft.com/office/drawing/2014/main" id="{012A7D5B-F4DA-4FC9-B4CA-16A84220B4F3}"/>
                </a:ext>
              </a:extLst>
            </p:cNvPr>
            <p:cNvGrpSpPr/>
            <p:nvPr/>
          </p:nvGrpSpPr>
          <p:grpSpPr>
            <a:xfrm flipH="1">
              <a:off x="5677557" y="5865298"/>
              <a:ext cx="3459076" cy="994002"/>
              <a:chOff x="5176824" y="5783050"/>
              <a:chExt cx="4025805" cy="1156862"/>
            </a:xfrm>
            <a:solidFill>
              <a:schemeClr val="bg1"/>
            </a:solidFill>
          </p:grpSpPr>
          <p:sp>
            <p:nvSpPr>
              <p:cNvPr id="223" name="Oval 222">
                <a:extLst>
                  <a:ext uri="{FF2B5EF4-FFF2-40B4-BE49-F238E27FC236}">
                    <a16:creationId xmlns:a16="http://schemas.microsoft.com/office/drawing/2014/main" id="{CB3F5042-7620-48AA-8AA9-A60CD6C0B1BE}"/>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4" name="Oval 223">
                <a:extLst>
                  <a:ext uri="{FF2B5EF4-FFF2-40B4-BE49-F238E27FC236}">
                    <a16:creationId xmlns:a16="http://schemas.microsoft.com/office/drawing/2014/main" id="{3D959D20-A083-4781-949F-FB1D6B99FF73}"/>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5" name="Oval 224">
                <a:extLst>
                  <a:ext uri="{FF2B5EF4-FFF2-40B4-BE49-F238E27FC236}">
                    <a16:creationId xmlns:a16="http://schemas.microsoft.com/office/drawing/2014/main" id="{9D6D4CD8-9320-4966-824F-584E128F0E6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6" name="Oval 225">
                <a:extLst>
                  <a:ext uri="{FF2B5EF4-FFF2-40B4-BE49-F238E27FC236}">
                    <a16:creationId xmlns:a16="http://schemas.microsoft.com/office/drawing/2014/main" id="{5195F3D2-551E-4893-8A58-67C10C93788E}"/>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7" name="Oval 226">
                <a:extLst>
                  <a:ext uri="{FF2B5EF4-FFF2-40B4-BE49-F238E27FC236}">
                    <a16:creationId xmlns:a16="http://schemas.microsoft.com/office/drawing/2014/main" id="{C83E48FF-087F-4B2E-8279-6DF0342F526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8" name="Oval 227">
                <a:extLst>
                  <a:ext uri="{FF2B5EF4-FFF2-40B4-BE49-F238E27FC236}">
                    <a16:creationId xmlns:a16="http://schemas.microsoft.com/office/drawing/2014/main" id="{DD51383D-208D-4641-8844-76B3C1D852A1}"/>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0" name="Oval 229">
                <a:extLst>
                  <a:ext uri="{FF2B5EF4-FFF2-40B4-BE49-F238E27FC236}">
                    <a16:creationId xmlns:a16="http://schemas.microsoft.com/office/drawing/2014/main" id="{6A6669FB-E736-4C60-8A29-BAA5417CF2DA}"/>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1" name="Rectangle 230">
                <a:extLst>
                  <a:ext uri="{FF2B5EF4-FFF2-40B4-BE49-F238E27FC236}">
                    <a16:creationId xmlns:a16="http://schemas.microsoft.com/office/drawing/2014/main" id="{DB80CD61-B537-4EE2-BC89-94F28C57ACAE}"/>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2" name="Oval 231">
                <a:extLst>
                  <a:ext uri="{FF2B5EF4-FFF2-40B4-BE49-F238E27FC236}">
                    <a16:creationId xmlns:a16="http://schemas.microsoft.com/office/drawing/2014/main" id="{6C0E99CA-9970-48CD-A2C8-6F6D4061766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4" name="Oval 233">
                <a:extLst>
                  <a:ext uri="{FF2B5EF4-FFF2-40B4-BE49-F238E27FC236}">
                    <a16:creationId xmlns:a16="http://schemas.microsoft.com/office/drawing/2014/main" id="{2899C702-B8A3-44C8-8C1A-96C97464AE2D}"/>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5" name="Oval 234">
                <a:extLst>
                  <a:ext uri="{FF2B5EF4-FFF2-40B4-BE49-F238E27FC236}">
                    <a16:creationId xmlns:a16="http://schemas.microsoft.com/office/drawing/2014/main" id="{A7CDC775-77B4-4AD9-ADD0-A0FF9EAEAC4C}"/>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6" name="Oval 235">
                <a:extLst>
                  <a:ext uri="{FF2B5EF4-FFF2-40B4-BE49-F238E27FC236}">
                    <a16:creationId xmlns:a16="http://schemas.microsoft.com/office/drawing/2014/main" id="{D5FB79FB-0C39-4C1B-AD25-2160424267C4}"/>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7" name="Group 236">
              <a:extLst>
                <a:ext uri="{FF2B5EF4-FFF2-40B4-BE49-F238E27FC236}">
                  <a16:creationId xmlns:a16="http://schemas.microsoft.com/office/drawing/2014/main" id="{EB52E871-9D18-4C7B-B4CD-E81CFC1DBCCB}"/>
                </a:ext>
              </a:extLst>
            </p:cNvPr>
            <p:cNvGrpSpPr/>
            <p:nvPr/>
          </p:nvGrpSpPr>
          <p:grpSpPr>
            <a:xfrm flipH="1">
              <a:off x="8843757" y="5862656"/>
              <a:ext cx="3348243" cy="1004400"/>
              <a:chOff x="5192411" y="5783050"/>
              <a:chExt cx="3896814" cy="1168963"/>
            </a:xfrm>
            <a:solidFill>
              <a:schemeClr val="bg1"/>
            </a:solidFill>
          </p:grpSpPr>
          <p:sp>
            <p:nvSpPr>
              <p:cNvPr id="238" name="Oval 237">
                <a:extLst>
                  <a:ext uri="{FF2B5EF4-FFF2-40B4-BE49-F238E27FC236}">
                    <a16:creationId xmlns:a16="http://schemas.microsoft.com/office/drawing/2014/main" id="{FF5789D8-4786-4DF4-95F6-A90FBEAF85B5}"/>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9" name="Oval 238">
                <a:extLst>
                  <a:ext uri="{FF2B5EF4-FFF2-40B4-BE49-F238E27FC236}">
                    <a16:creationId xmlns:a16="http://schemas.microsoft.com/office/drawing/2014/main" id="{F090F829-9315-4CA1-8D6A-2DB7CDF82816}"/>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0" name="Oval 239">
                <a:extLst>
                  <a:ext uri="{FF2B5EF4-FFF2-40B4-BE49-F238E27FC236}">
                    <a16:creationId xmlns:a16="http://schemas.microsoft.com/office/drawing/2014/main" id="{D9926DD9-254C-4C69-B6CC-B0D98F5490E7}"/>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1" name="Oval 240">
                <a:extLst>
                  <a:ext uri="{FF2B5EF4-FFF2-40B4-BE49-F238E27FC236}">
                    <a16:creationId xmlns:a16="http://schemas.microsoft.com/office/drawing/2014/main" id="{CFCB6364-1C64-4076-8756-77A8E36FF0D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2" name="Oval 241">
                <a:extLst>
                  <a:ext uri="{FF2B5EF4-FFF2-40B4-BE49-F238E27FC236}">
                    <a16:creationId xmlns:a16="http://schemas.microsoft.com/office/drawing/2014/main" id="{7D337828-1D66-42DB-9EC7-00FD2187066C}"/>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3" name="Oval 242">
                <a:extLst>
                  <a:ext uri="{FF2B5EF4-FFF2-40B4-BE49-F238E27FC236}">
                    <a16:creationId xmlns:a16="http://schemas.microsoft.com/office/drawing/2014/main" id="{5E093C55-07F0-46C1-8122-1D60D10D8511}"/>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4" name="Oval 243">
                <a:extLst>
                  <a:ext uri="{FF2B5EF4-FFF2-40B4-BE49-F238E27FC236}">
                    <a16:creationId xmlns:a16="http://schemas.microsoft.com/office/drawing/2014/main" id="{797F0166-9ABD-4816-B8B9-03CE4A1CF37E}"/>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5" name="Rectangle 244">
                <a:extLst>
                  <a:ext uri="{FF2B5EF4-FFF2-40B4-BE49-F238E27FC236}">
                    <a16:creationId xmlns:a16="http://schemas.microsoft.com/office/drawing/2014/main" id="{E6C2B19F-F75C-4AE1-8690-1A7AA8BFD395}"/>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6" name="Oval 245">
                <a:extLst>
                  <a:ext uri="{FF2B5EF4-FFF2-40B4-BE49-F238E27FC236}">
                    <a16:creationId xmlns:a16="http://schemas.microsoft.com/office/drawing/2014/main" id="{90282034-C4CF-443B-9646-1DB95B8C8D74}"/>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7" name="Oval 246">
                <a:extLst>
                  <a:ext uri="{FF2B5EF4-FFF2-40B4-BE49-F238E27FC236}">
                    <a16:creationId xmlns:a16="http://schemas.microsoft.com/office/drawing/2014/main" id="{7939ED8E-F096-4B69-9BE6-EC7DFD687634}"/>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8" name="Oval 247">
                <a:extLst>
                  <a:ext uri="{FF2B5EF4-FFF2-40B4-BE49-F238E27FC236}">
                    <a16:creationId xmlns:a16="http://schemas.microsoft.com/office/drawing/2014/main" id="{7F038885-7C8E-4EF9-9221-F5B2ACCC7974}"/>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9" name="Oval 248">
                <a:extLst>
                  <a:ext uri="{FF2B5EF4-FFF2-40B4-BE49-F238E27FC236}">
                    <a16:creationId xmlns:a16="http://schemas.microsoft.com/office/drawing/2014/main" id="{6FE9DDEF-C633-4DC4-BC55-2A8FCB686D69}"/>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393" name="TextBox 392">
            <a:extLst>
              <a:ext uri="{FF2B5EF4-FFF2-40B4-BE49-F238E27FC236}">
                <a16:creationId xmlns:a16="http://schemas.microsoft.com/office/drawing/2014/main" id="{45A88E09-D87A-4322-A09E-2A9A55BFACD0}"/>
              </a:ext>
            </a:extLst>
          </p:cNvPr>
          <p:cNvSpPr txBox="1"/>
          <p:nvPr/>
        </p:nvSpPr>
        <p:spPr>
          <a:xfrm>
            <a:off x="1490179" y="1165796"/>
            <a:ext cx="6608529" cy="1938992"/>
          </a:xfrm>
          <a:prstGeom prst="rect">
            <a:avLst/>
          </a:prstGeom>
          <a:noFill/>
        </p:spPr>
        <p:txBody>
          <a:bodyPr wrap="square" rtlCol="0" anchor="ctr">
            <a:spAutoFit/>
          </a:bodyPr>
          <a:lstStyle/>
          <a:p>
            <a:pPr algn="ctr"/>
            <a:r>
              <a:rPr lang="en-US" altLang="ko-KR" sz="6000" b="1" dirty="0" smtClean="0">
                <a:solidFill>
                  <a:srgbClr val="FF0000"/>
                </a:solidFill>
                <a:cs typeface="Arial" pitchFamily="34" charset="0"/>
              </a:rPr>
              <a:t>TẠO WEBSITE SO SÁNH GIÁ</a:t>
            </a:r>
            <a:endParaRPr lang="ko-KR" altLang="en-US" sz="6000" b="1" dirty="0">
              <a:solidFill>
                <a:srgbClr val="FF0000"/>
              </a:solidFill>
              <a:cs typeface="Arial" pitchFamily="34" charset="0"/>
            </a:endParaRPr>
          </a:p>
        </p:txBody>
      </p:sp>
      <p:sp>
        <p:nvSpPr>
          <p:cNvPr id="394" name="TextBox 393">
            <a:extLst>
              <a:ext uri="{FF2B5EF4-FFF2-40B4-BE49-F238E27FC236}">
                <a16:creationId xmlns:a16="http://schemas.microsoft.com/office/drawing/2014/main" id="{28BDA4EA-0C65-4CFD-8878-E0A530ED5307}"/>
              </a:ext>
            </a:extLst>
          </p:cNvPr>
          <p:cNvSpPr txBox="1"/>
          <p:nvPr/>
        </p:nvSpPr>
        <p:spPr>
          <a:xfrm>
            <a:off x="249839" y="592827"/>
            <a:ext cx="5169613" cy="400110"/>
          </a:xfrm>
          <a:prstGeom prst="rect">
            <a:avLst/>
          </a:prstGeom>
          <a:noFill/>
        </p:spPr>
        <p:txBody>
          <a:bodyPr wrap="square" rtlCol="0" anchor="ctr">
            <a:spAutoFit/>
          </a:bodyPr>
          <a:lstStyle/>
          <a:p>
            <a:r>
              <a:rPr lang="en-US" altLang="ko-KR" sz="2000" dirty="0" err="1" smtClean="0">
                <a:cs typeface="Arial" pitchFamily="34" charset="0"/>
              </a:rPr>
              <a:t>Thương</a:t>
            </a:r>
            <a:r>
              <a:rPr lang="en-US" altLang="ko-KR" sz="2000" dirty="0" smtClean="0">
                <a:cs typeface="Arial" pitchFamily="34" charset="0"/>
              </a:rPr>
              <a:t> </a:t>
            </a:r>
            <a:r>
              <a:rPr lang="en-US" altLang="ko-KR" sz="2000" dirty="0" err="1" smtClean="0">
                <a:cs typeface="Arial" pitchFamily="34" charset="0"/>
              </a:rPr>
              <a:t>mại</a:t>
            </a:r>
            <a:r>
              <a:rPr lang="en-US" altLang="ko-KR" sz="2000" dirty="0" smtClean="0">
                <a:cs typeface="Arial" pitchFamily="34" charset="0"/>
              </a:rPr>
              <a:t> </a:t>
            </a:r>
            <a:r>
              <a:rPr lang="en-US" altLang="ko-KR" sz="2000" dirty="0" err="1" smtClean="0">
                <a:cs typeface="Arial" pitchFamily="34" charset="0"/>
              </a:rPr>
              <a:t>điện</a:t>
            </a:r>
            <a:r>
              <a:rPr lang="en-US" altLang="ko-KR" sz="2000" dirty="0" smtClean="0">
                <a:cs typeface="Arial" pitchFamily="34" charset="0"/>
              </a:rPr>
              <a:t> </a:t>
            </a:r>
            <a:r>
              <a:rPr lang="en-US" altLang="ko-KR" sz="2000" dirty="0" err="1" smtClean="0">
                <a:cs typeface="Arial" pitchFamily="34" charset="0"/>
              </a:rPr>
              <a:t>tử</a:t>
            </a:r>
            <a:r>
              <a:rPr lang="en-US" altLang="ko-KR" sz="2000" dirty="0" smtClean="0">
                <a:cs typeface="Arial" pitchFamily="34" charset="0"/>
              </a:rPr>
              <a:t> IS334.J21</a:t>
            </a:r>
            <a:endParaRPr lang="ko-KR" altLang="en-US" sz="2000" dirty="0">
              <a:cs typeface="Arial" pitchFamily="34" charset="0"/>
            </a:endParaRPr>
          </a:p>
        </p:txBody>
      </p:sp>
      <p:grpSp>
        <p:nvGrpSpPr>
          <p:cNvPr id="127" name="Group 126">
            <a:extLst>
              <a:ext uri="{FF2B5EF4-FFF2-40B4-BE49-F238E27FC236}">
                <a16:creationId xmlns:a16="http://schemas.microsoft.com/office/drawing/2014/main" id="{6E2D9E14-8850-44B9-915E-BB13FB40E94B}"/>
              </a:ext>
            </a:extLst>
          </p:cNvPr>
          <p:cNvGrpSpPr/>
          <p:nvPr/>
        </p:nvGrpSpPr>
        <p:grpSpPr>
          <a:xfrm>
            <a:off x="8063046" y="1030296"/>
            <a:ext cx="2544566" cy="4087609"/>
            <a:chOff x="7185244" y="414682"/>
            <a:chExt cx="2544566" cy="4087609"/>
          </a:xfrm>
        </p:grpSpPr>
        <p:cxnSp>
          <p:nvCxnSpPr>
            <p:cNvPr id="6" name="Straight Connector 5">
              <a:extLst>
                <a:ext uri="{FF2B5EF4-FFF2-40B4-BE49-F238E27FC236}">
                  <a16:creationId xmlns:a16="http://schemas.microsoft.com/office/drawing/2014/main" id="{8E6CBFDF-091C-420B-88EE-8592DAFF5453}"/>
                </a:ext>
              </a:extLst>
            </p:cNvPr>
            <p:cNvCxnSpPr>
              <a:cxnSpLocks/>
            </p:cNvCxnSpPr>
            <p:nvPr/>
          </p:nvCxnSpPr>
          <p:spPr>
            <a:xfrm flipH="1" flipV="1">
              <a:off x="8350511" y="1910739"/>
              <a:ext cx="235200" cy="1087981"/>
            </a:xfrm>
            <a:prstGeom prst="line">
              <a:avLst/>
            </a:prstGeom>
            <a:ln w="19050">
              <a:solidFill>
                <a:schemeClr val="accent3"/>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B3D0884-CF6E-46AF-BB73-EC4E9B7DAA25}"/>
                </a:ext>
              </a:extLst>
            </p:cNvPr>
            <p:cNvCxnSpPr>
              <a:cxnSpLocks/>
            </p:cNvCxnSpPr>
            <p:nvPr/>
          </p:nvCxnSpPr>
          <p:spPr>
            <a:xfrm flipV="1">
              <a:off x="8602980" y="1910735"/>
              <a:ext cx="186689" cy="1076234"/>
            </a:xfrm>
            <a:prstGeom prst="line">
              <a:avLst/>
            </a:prstGeom>
            <a:ln w="19050">
              <a:solidFill>
                <a:schemeClr val="accent3"/>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A3D7B5-2E5E-40E1-B911-0B60D6172424}"/>
                </a:ext>
              </a:extLst>
            </p:cNvPr>
            <p:cNvCxnSpPr>
              <a:cxnSpLocks/>
            </p:cNvCxnSpPr>
            <p:nvPr/>
          </p:nvCxnSpPr>
          <p:spPr>
            <a:xfrm flipV="1">
              <a:off x="8597160" y="1806426"/>
              <a:ext cx="0" cy="1180545"/>
            </a:xfrm>
            <a:prstGeom prst="line">
              <a:avLst/>
            </a:prstGeom>
            <a:ln w="19050">
              <a:solidFill>
                <a:schemeClr val="accent3"/>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8119C6AE-C061-4BF8-9644-20FB7645F4F7}"/>
                </a:ext>
              </a:extLst>
            </p:cNvPr>
            <p:cNvGrpSpPr/>
            <p:nvPr/>
          </p:nvGrpSpPr>
          <p:grpSpPr>
            <a:xfrm rot="20249457">
              <a:off x="7185244" y="414682"/>
              <a:ext cx="1735282" cy="1729673"/>
              <a:chOff x="8012538" y="961336"/>
              <a:chExt cx="1184376" cy="1180547"/>
            </a:xfrm>
            <a:effectLst/>
          </p:grpSpPr>
          <p:sp>
            <p:nvSpPr>
              <p:cNvPr id="275" name="Freeform: Shape 274">
                <a:extLst>
                  <a:ext uri="{FF2B5EF4-FFF2-40B4-BE49-F238E27FC236}">
                    <a16:creationId xmlns:a16="http://schemas.microsoft.com/office/drawing/2014/main" id="{98CD3679-CA34-4C85-A365-E67A7BE14DB3}"/>
                  </a:ext>
                </a:extLst>
              </p:cNvPr>
              <p:cNvSpPr/>
              <p:nvPr/>
            </p:nvSpPr>
            <p:spPr>
              <a:xfrm>
                <a:off x="8012538"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accent3">
                      <a:lumMod val="80000"/>
                    </a:schemeClr>
                  </a:gs>
                  <a:gs pos="0">
                    <a:schemeClr val="accent3">
                      <a:lumMod val="75000"/>
                    </a:schemeClr>
                  </a:gs>
                  <a:gs pos="100000">
                    <a:schemeClr val="accent3">
                      <a:lumMod val="90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276" name="Freeform: Shape 275">
                <a:extLst>
                  <a:ext uri="{FF2B5EF4-FFF2-40B4-BE49-F238E27FC236}">
                    <a16:creationId xmlns:a16="http://schemas.microsoft.com/office/drawing/2014/main" id="{43FCFC2A-2B28-4D8F-A7CA-DA1FECC90708}"/>
                  </a:ext>
                </a:extLst>
              </p:cNvPr>
              <p:cNvSpPr/>
              <p:nvPr/>
            </p:nvSpPr>
            <p:spPr>
              <a:xfrm flipH="1">
                <a:off x="8597707"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accent3">
                      <a:lumMod val="80000"/>
                    </a:schemeClr>
                  </a:gs>
                  <a:gs pos="0">
                    <a:schemeClr val="accent3">
                      <a:lumMod val="90000"/>
                    </a:schemeClr>
                  </a:gs>
                  <a:gs pos="100000">
                    <a:schemeClr val="accent3">
                      <a:lumMod val="7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277" name="Freeform: Shape 276">
                <a:extLst>
                  <a:ext uri="{FF2B5EF4-FFF2-40B4-BE49-F238E27FC236}">
                    <a16:creationId xmlns:a16="http://schemas.microsoft.com/office/drawing/2014/main" id="{FA75C9B6-BCA5-49AA-A8B2-9C4F3F17A11E}"/>
                  </a:ext>
                </a:extLst>
              </p:cNvPr>
              <p:cNvSpPr/>
              <p:nvPr/>
            </p:nvSpPr>
            <p:spPr>
              <a:xfrm flipH="1">
                <a:off x="8600528"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rgbClr val="FDCC2F"/>
                  </a:gs>
                  <a:gs pos="0">
                    <a:schemeClr val="accent3"/>
                  </a:gs>
                  <a:gs pos="100000">
                    <a:schemeClr val="accent3">
                      <a:lumMod val="80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278" name="Freeform: Shape 277">
                <a:extLst>
                  <a:ext uri="{FF2B5EF4-FFF2-40B4-BE49-F238E27FC236}">
                    <a16:creationId xmlns:a16="http://schemas.microsoft.com/office/drawing/2014/main" id="{775909FC-DE56-4FE2-869C-DD1E4835B1E0}"/>
                  </a:ext>
                </a:extLst>
              </p:cNvPr>
              <p:cNvSpPr/>
              <p:nvPr/>
            </p:nvSpPr>
            <p:spPr>
              <a:xfrm>
                <a:off x="8250556"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rgbClr val="FDCE35"/>
                  </a:gs>
                  <a:gs pos="0">
                    <a:schemeClr val="accent3">
                      <a:lumMod val="85000"/>
                    </a:schemeClr>
                  </a:gs>
                  <a:gs pos="100000">
                    <a:schemeClr val="accent3"/>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279" name="Group 278">
              <a:extLst>
                <a:ext uri="{FF2B5EF4-FFF2-40B4-BE49-F238E27FC236}">
                  <a16:creationId xmlns:a16="http://schemas.microsoft.com/office/drawing/2014/main" id="{448FBA47-75ED-4FA4-B2DC-7FDFA5074532}"/>
                </a:ext>
              </a:extLst>
            </p:cNvPr>
            <p:cNvGrpSpPr/>
            <p:nvPr/>
          </p:nvGrpSpPr>
          <p:grpSpPr>
            <a:xfrm rot="1067215">
              <a:off x="8259248" y="603902"/>
              <a:ext cx="1470562" cy="1465808"/>
              <a:chOff x="8012538" y="961336"/>
              <a:chExt cx="1184376" cy="1180547"/>
            </a:xfrm>
            <a:effectLst/>
          </p:grpSpPr>
          <p:sp>
            <p:nvSpPr>
              <p:cNvPr id="280" name="Freeform: Shape 279">
                <a:extLst>
                  <a:ext uri="{FF2B5EF4-FFF2-40B4-BE49-F238E27FC236}">
                    <a16:creationId xmlns:a16="http://schemas.microsoft.com/office/drawing/2014/main" id="{CD76E708-BAB2-41E5-8936-B0E4E217D692}"/>
                  </a:ext>
                </a:extLst>
              </p:cNvPr>
              <p:cNvSpPr/>
              <p:nvPr/>
            </p:nvSpPr>
            <p:spPr>
              <a:xfrm>
                <a:off x="8012538"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accent3">
                      <a:lumMod val="80000"/>
                    </a:schemeClr>
                  </a:gs>
                  <a:gs pos="0">
                    <a:schemeClr val="accent3">
                      <a:lumMod val="75000"/>
                    </a:schemeClr>
                  </a:gs>
                  <a:gs pos="100000">
                    <a:schemeClr val="accent3">
                      <a:lumMod val="90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281" name="Freeform: Shape 280">
                <a:extLst>
                  <a:ext uri="{FF2B5EF4-FFF2-40B4-BE49-F238E27FC236}">
                    <a16:creationId xmlns:a16="http://schemas.microsoft.com/office/drawing/2014/main" id="{F505E096-D9C9-4DA8-BA4B-FD184A428DEA}"/>
                  </a:ext>
                </a:extLst>
              </p:cNvPr>
              <p:cNvSpPr/>
              <p:nvPr/>
            </p:nvSpPr>
            <p:spPr>
              <a:xfrm flipH="1">
                <a:off x="8597707"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accent3">
                      <a:lumMod val="80000"/>
                    </a:schemeClr>
                  </a:gs>
                  <a:gs pos="0">
                    <a:schemeClr val="accent3">
                      <a:lumMod val="90000"/>
                    </a:schemeClr>
                  </a:gs>
                  <a:gs pos="100000">
                    <a:schemeClr val="accent3">
                      <a:lumMod val="7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282" name="Freeform: Shape 281">
                <a:extLst>
                  <a:ext uri="{FF2B5EF4-FFF2-40B4-BE49-F238E27FC236}">
                    <a16:creationId xmlns:a16="http://schemas.microsoft.com/office/drawing/2014/main" id="{310E0689-000F-4B65-989A-C2815AABECCB}"/>
                  </a:ext>
                </a:extLst>
              </p:cNvPr>
              <p:cNvSpPr/>
              <p:nvPr/>
            </p:nvSpPr>
            <p:spPr>
              <a:xfrm flipH="1">
                <a:off x="8600528"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rgbClr val="FDCC2F"/>
                  </a:gs>
                  <a:gs pos="0">
                    <a:schemeClr val="accent3"/>
                  </a:gs>
                  <a:gs pos="100000">
                    <a:schemeClr val="accent3">
                      <a:lumMod val="80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284" name="Freeform: Shape 283">
                <a:extLst>
                  <a:ext uri="{FF2B5EF4-FFF2-40B4-BE49-F238E27FC236}">
                    <a16:creationId xmlns:a16="http://schemas.microsoft.com/office/drawing/2014/main" id="{63C766EE-79D3-417F-94DA-7B401D3AA2B7}"/>
                  </a:ext>
                </a:extLst>
              </p:cNvPr>
              <p:cNvSpPr/>
              <p:nvPr/>
            </p:nvSpPr>
            <p:spPr>
              <a:xfrm>
                <a:off x="8250556"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rgbClr val="FDCE35"/>
                  </a:gs>
                  <a:gs pos="0">
                    <a:schemeClr val="accent3">
                      <a:lumMod val="85000"/>
                    </a:schemeClr>
                  </a:gs>
                  <a:gs pos="100000">
                    <a:schemeClr val="accent3"/>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9" name="Group 18">
              <a:extLst>
                <a:ext uri="{FF2B5EF4-FFF2-40B4-BE49-F238E27FC236}">
                  <a16:creationId xmlns:a16="http://schemas.microsoft.com/office/drawing/2014/main" id="{371A796A-F332-4599-8607-54B0CA985FC4}"/>
                </a:ext>
              </a:extLst>
            </p:cNvPr>
            <p:cNvGrpSpPr/>
            <p:nvPr/>
          </p:nvGrpSpPr>
          <p:grpSpPr>
            <a:xfrm>
              <a:off x="8012538" y="961336"/>
              <a:ext cx="1184376" cy="1180547"/>
              <a:chOff x="8012538" y="961336"/>
              <a:chExt cx="1184376" cy="1180547"/>
            </a:xfrm>
            <a:effectLst/>
          </p:grpSpPr>
          <p:sp>
            <p:nvSpPr>
              <p:cNvPr id="55" name="Freeform: Shape 54">
                <a:extLst>
                  <a:ext uri="{FF2B5EF4-FFF2-40B4-BE49-F238E27FC236}">
                    <a16:creationId xmlns:a16="http://schemas.microsoft.com/office/drawing/2014/main" id="{BE3C4EEF-3F33-42F9-8E24-13DC2DD28E6F}"/>
                  </a:ext>
                </a:extLst>
              </p:cNvPr>
              <p:cNvSpPr/>
              <p:nvPr/>
            </p:nvSpPr>
            <p:spPr>
              <a:xfrm>
                <a:off x="8012538"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accent3">
                      <a:lumMod val="80000"/>
                    </a:schemeClr>
                  </a:gs>
                  <a:gs pos="0">
                    <a:schemeClr val="accent3">
                      <a:lumMod val="75000"/>
                    </a:schemeClr>
                  </a:gs>
                  <a:gs pos="100000">
                    <a:schemeClr val="accent3">
                      <a:lumMod val="90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4" name="Freeform: Shape 53">
                <a:extLst>
                  <a:ext uri="{FF2B5EF4-FFF2-40B4-BE49-F238E27FC236}">
                    <a16:creationId xmlns:a16="http://schemas.microsoft.com/office/drawing/2014/main" id="{C7DAFE34-DEAD-4844-BEA3-5D26E91DE6D7}"/>
                  </a:ext>
                </a:extLst>
              </p:cNvPr>
              <p:cNvSpPr/>
              <p:nvPr/>
            </p:nvSpPr>
            <p:spPr>
              <a:xfrm flipH="1">
                <a:off x="8597707" y="961336"/>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accent3">
                      <a:lumMod val="80000"/>
                    </a:schemeClr>
                  </a:gs>
                  <a:gs pos="0">
                    <a:schemeClr val="accent3">
                      <a:lumMod val="90000"/>
                    </a:schemeClr>
                  </a:gs>
                  <a:gs pos="100000">
                    <a:schemeClr val="accent3">
                      <a:lumMod val="7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9" name="Freeform: Shape 58">
                <a:extLst>
                  <a:ext uri="{FF2B5EF4-FFF2-40B4-BE49-F238E27FC236}">
                    <a16:creationId xmlns:a16="http://schemas.microsoft.com/office/drawing/2014/main" id="{3E271FA3-0D23-43FF-A1FD-3C9B52F09268}"/>
                  </a:ext>
                </a:extLst>
              </p:cNvPr>
              <p:cNvSpPr/>
              <p:nvPr/>
            </p:nvSpPr>
            <p:spPr>
              <a:xfrm flipH="1">
                <a:off x="8600528"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rgbClr val="FDCC2F"/>
                  </a:gs>
                  <a:gs pos="0">
                    <a:schemeClr val="accent3"/>
                  </a:gs>
                  <a:gs pos="100000">
                    <a:schemeClr val="accent3">
                      <a:lumMod val="80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8" name="Freeform: Shape 57">
                <a:extLst>
                  <a:ext uri="{FF2B5EF4-FFF2-40B4-BE49-F238E27FC236}">
                    <a16:creationId xmlns:a16="http://schemas.microsoft.com/office/drawing/2014/main" id="{F1645B1F-43B1-4B1B-B1C8-5E37270B0CE1}"/>
                  </a:ext>
                </a:extLst>
              </p:cNvPr>
              <p:cNvSpPr/>
              <p:nvPr/>
            </p:nvSpPr>
            <p:spPr>
              <a:xfrm>
                <a:off x="8250556" y="961336"/>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rgbClr val="FDCE35"/>
                  </a:gs>
                  <a:gs pos="0">
                    <a:schemeClr val="accent3">
                      <a:lumMod val="85000"/>
                    </a:schemeClr>
                  </a:gs>
                  <a:gs pos="100000">
                    <a:schemeClr val="accent3"/>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358" name="Group 357">
              <a:extLst>
                <a:ext uri="{FF2B5EF4-FFF2-40B4-BE49-F238E27FC236}">
                  <a16:creationId xmlns:a16="http://schemas.microsoft.com/office/drawing/2014/main" id="{39582C42-DE8B-4929-A7D2-69B7DE50E1D5}"/>
                </a:ext>
              </a:extLst>
            </p:cNvPr>
            <p:cNvGrpSpPr/>
            <p:nvPr/>
          </p:nvGrpSpPr>
          <p:grpSpPr>
            <a:xfrm>
              <a:off x="8166042" y="2950922"/>
              <a:ext cx="840348" cy="1551369"/>
              <a:chOff x="1975571" y="1772713"/>
              <a:chExt cx="1972530" cy="3641492"/>
            </a:xfrm>
          </p:grpSpPr>
          <p:grpSp>
            <p:nvGrpSpPr>
              <p:cNvPr id="359" name="Group 358">
                <a:extLst>
                  <a:ext uri="{FF2B5EF4-FFF2-40B4-BE49-F238E27FC236}">
                    <a16:creationId xmlns:a16="http://schemas.microsoft.com/office/drawing/2014/main" id="{106C6196-E859-43E4-BBC2-95EA309A61CA}"/>
                  </a:ext>
                </a:extLst>
              </p:cNvPr>
              <p:cNvGrpSpPr/>
              <p:nvPr/>
            </p:nvGrpSpPr>
            <p:grpSpPr>
              <a:xfrm>
                <a:off x="2541356" y="1772713"/>
                <a:ext cx="1106207" cy="3638635"/>
                <a:chOff x="2541356" y="1772713"/>
                <a:chExt cx="1106207" cy="3638635"/>
              </a:xfrm>
              <a:solidFill>
                <a:schemeClr val="accent3">
                  <a:lumMod val="75000"/>
                </a:schemeClr>
              </a:solidFill>
            </p:grpSpPr>
            <p:sp>
              <p:nvSpPr>
                <p:cNvPr id="366" name="Freeform: Shape 365">
                  <a:extLst>
                    <a:ext uri="{FF2B5EF4-FFF2-40B4-BE49-F238E27FC236}">
                      <a16:creationId xmlns:a16="http://schemas.microsoft.com/office/drawing/2014/main" id="{4E7E306E-B80B-4EA0-A94B-439F2E5ECAE5}"/>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7FCB6D2-DF18-451A-ABF0-47ABDDF46848}"/>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E039318A-5CF8-4312-BDE2-7C3D5D0A6E0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4F966B00-920C-4E5A-85CB-79A38D7BF70E}"/>
                    </a:ext>
                  </a:extLst>
                </p:cNvPr>
                <p:cNvSpPr/>
                <p:nvPr/>
              </p:nvSpPr>
              <p:spPr>
                <a:xfrm>
                  <a:off x="2986527" y="3640650"/>
                  <a:ext cx="661036" cy="1099185"/>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099185">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60985" y="1099185"/>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EE421184-408C-4358-A206-11429064D51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15AE490-01AA-4E3E-AD67-280A65A7D34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solidFill>
                  <a:schemeClr val="accent3">
                    <a:lumMod val="75000"/>
                  </a:schemeClr>
                </a:solid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433274C-09F7-4212-B288-7FAC02A8037C}"/>
                    </a:ext>
                  </a:extLst>
                </p:cNvPr>
                <p:cNvSpPr/>
                <p:nvPr/>
              </p:nvSpPr>
              <p:spPr>
                <a:xfrm>
                  <a:off x="3102280" y="2270955"/>
                  <a:ext cx="457200" cy="495300"/>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558A66D-D285-4FA3-97C6-197AB74348D3}"/>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9AACF448-84E8-40CE-B014-3F03806DE36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C29E44B-A9A9-4448-9D4B-F315818E819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1756A60-646C-4F60-B565-35ACB9FE32C7}"/>
                    </a:ext>
                  </a:extLst>
                </p:cNvPr>
                <p:cNvSpPr/>
                <p:nvPr/>
              </p:nvSpPr>
              <p:spPr>
                <a:xfrm>
                  <a:off x="2708898" y="1772713"/>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accent3"/>
                </a:solidFill>
                <a:ln w="9525" cap="flat">
                  <a:noFill/>
                  <a:prstDash val="solid"/>
                  <a:miter/>
                </a:ln>
              </p:spPr>
              <p:txBody>
                <a:bodyPr rtlCol="0" anchor="ctr"/>
                <a:lstStyle/>
                <a:p>
                  <a:endParaRPr lang="en-US"/>
                </a:p>
              </p:txBody>
            </p:sp>
          </p:grpSp>
          <p:sp>
            <p:nvSpPr>
              <p:cNvPr id="360" name="Freeform: Shape 359">
                <a:extLst>
                  <a:ext uri="{FF2B5EF4-FFF2-40B4-BE49-F238E27FC236}">
                    <a16:creationId xmlns:a16="http://schemas.microsoft.com/office/drawing/2014/main" id="{6C3284CE-5B7B-4CF6-ADA2-E5D4C0507C21}"/>
                  </a:ext>
                </a:extLst>
              </p:cNvPr>
              <p:cNvSpPr/>
              <p:nvPr/>
            </p:nvSpPr>
            <p:spPr>
              <a:xfrm>
                <a:off x="2233601" y="1909005"/>
                <a:ext cx="1714500" cy="3505200"/>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accent3"/>
              </a:solidFill>
              <a:ln w="9525" cap="flat">
                <a:noFill/>
                <a:prstDash val="solid"/>
                <a:miter/>
              </a:ln>
            </p:spPr>
            <p:txBody>
              <a:bodyPr rtlCol="0" anchor="ctr"/>
              <a:lstStyle/>
              <a:p>
                <a:endParaRPr lang="en-US"/>
              </a:p>
            </p:txBody>
          </p:sp>
          <p:grpSp>
            <p:nvGrpSpPr>
              <p:cNvPr id="361" name="Group 360">
                <a:extLst>
                  <a:ext uri="{FF2B5EF4-FFF2-40B4-BE49-F238E27FC236}">
                    <a16:creationId xmlns:a16="http://schemas.microsoft.com/office/drawing/2014/main" id="{3884A52D-C881-495E-91E2-CB61933FD651}"/>
                  </a:ext>
                </a:extLst>
              </p:cNvPr>
              <p:cNvGrpSpPr/>
              <p:nvPr/>
            </p:nvGrpSpPr>
            <p:grpSpPr>
              <a:xfrm>
                <a:off x="1975571" y="1809862"/>
                <a:ext cx="997268" cy="3175718"/>
                <a:chOff x="1975571" y="1809862"/>
                <a:chExt cx="997268" cy="3175718"/>
              </a:xfrm>
            </p:grpSpPr>
            <p:sp>
              <p:nvSpPr>
                <p:cNvPr id="362" name="Freeform: Shape 361">
                  <a:extLst>
                    <a:ext uri="{FF2B5EF4-FFF2-40B4-BE49-F238E27FC236}">
                      <a16:creationId xmlns:a16="http://schemas.microsoft.com/office/drawing/2014/main" id="{36A435B7-5569-40CE-A8B7-825BFB759241}"/>
                    </a:ext>
                  </a:extLst>
                </p:cNvPr>
                <p:cNvSpPr/>
                <p:nvPr/>
              </p:nvSpPr>
              <p:spPr>
                <a:xfrm>
                  <a:off x="1982155" y="4195005"/>
                  <a:ext cx="600074"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FBFF85-BE91-4029-AC69-CADDC4738D17}"/>
                    </a:ext>
                  </a:extLst>
                </p:cNvPr>
                <p:cNvSpPr/>
                <p:nvPr/>
              </p:nvSpPr>
              <p:spPr>
                <a:xfrm>
                  <a:off x="1975571" y="4089376"/>
                  <a:ext cx="581025" cy="247650"/>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3F39284-4154-4F6E-9C83-8D7C6B8C604F}"/>
                    </a:ext>
                  </a:extLst>
                </p:cNvPr>
                <p:cNvSpPr/>
                <p:nvPr/>
              </p:nvSpPr>
              <p:spPr>
                <a:xfrm>
                  <a:off x="2032721" y="1973775"/>
                  <a:ext cx="940118" cy="1580197"/>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2D9BB3B0-2F69-4E4C-951D-4A81240A5C01}"/>
                    </a:ext>
                  </a:extLst>
                </p:cNvPr>
                <p:cNvSpPr/>
                <p:nvPr/>
              </p:nvSpPr>
              <p:spPr>
                <a:xfrm>
                  <a:off x="2707947" y="1809862"/>
                  <a:ext cx="257175"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grpSp>
        </p:grpSp>
      </p:grpSp>
      <p:grpSp>
        <p:nvGrpSpPr>
          <p:cNvPr id="442" name="Group 441">
            <a:extLst>
              <a:ext uri="{FF2B5EF4-FFF2-40B4-BE49-F238E27FC236}">
                <a16:creationId xmlns:a16="http://schemas.microsoft.com/office/drawing/2014/main" id="{D57D0360-57B7-48EC-9F18-331AD411D4E1}"/>
              </a:ext>
            </a:extLst>
          </p:cNvPr>
          <p:cNvGrpSpPr/>
          <p:nvPr/>
        </p:nvGrpSpPr>
        <p:grpSpPr>
          <a:xfrm>
            <a:off x="8330919" y="3130965"/>
            <a:ext cx="789801" cy="1346143"/>
            <a:chOff x="11521621" y="1903133"/>
            <a:chExt cx="2494544" cy="4251720"/>
          </a:xfrm>
        </p:grpSpPr>
        <p:sp>
          <p:nvSpPr>
            <p:cNvPr id="443" name="Freeform: Shape 442">
              <a:extLst>
                <a:ext uri="{FF2B5EF4-FFF2-40B4-BE49-F238E27FC236}">
                  <a16:creationId xmlns:a16="http://schemas.microsoft.com/office/drawing/2014/main" id="{D2E37E58-7710-43E0-8F8B-40DD733CD0DD}"/>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444" name="Group 443">
              <a:extLst>
                <a:ext uri="{FF2B5EF4-FFF2-40B4-BE49-F238E27FC236}">
                  <a16:creationId xmlns:a16="http://schemas.microsoft.com/office/drawing/2014/main" id="{C31D5936-889C-466F-B8D1-046499F4CFC5}"/>
                </a:ext>
              </a:extLst>
            </p:cNvPr>
            <p:cNvGrpSpPr/>
            <p:nvPr/>
          </p:nvGrpSpPr>
          <p:grpSpPr>
            <a:xfrm>
              <a:off x="11521621" y="1969094"/>
              <a:ext cx="2494544" cy="4185759"/>
              <a:chOff x="11521621" y="1969094"/>
              <a:chExt cx="2494544" cy="4185759"/>
            </a:xfrm>
          </p:grpSpPr>
          <p:grpSp>
            <p:nvGrpSpPr>
              <p:cNvPr id="445" name="Group 444">
                <a:extLst>
                  <a:ext uri="{FF2B5EF4-FFF2-40B4-BE49-F238E27FC236}">
                    <a16:creationId xmlns:a16="http://schemas.microsoft.com/office/drawing/2014/main" id="{5CBD67CF-3A16-45A9-BFCA-4678BF4B8FC0}"/>
                  </a:ext>
                </a:extLst>
              </p:cNvPr>
              <p:cNvGrpSpPr/>
              <p:nvPr/>
            </p:nvGrpSpPr>
            <p:grpSpPr>
              <a:xfrm>
                <a:off x="11521621" y="1969094"/>
                <a:ext cx="2494544" cy="2682188"/>
                <a:chOff x="11521621" y="1969094"/>
                <a:chExt cx="2494544" cy="2682188"/>
              </a:xfrm>
            </p:grpSpPr>
            <p:cxnSp>
              <p:nvCxnSpPr>
                <p:cNvPr id="465" name="Straight Connector 464">
                  <a:extLst>
                    <a:ext uri="{FF2B5EF4-FFF2-40B4-BE49-F238E27FC236}">
                      <a16:creationId xmlns:a16="http://schemas.microsoft.com/office/drawing/2014/main" id="{CAF4B62B-600D-4BA8-A54E-106F236AF6A9}"/>
                    </a:ext>
                  </a:extLst>
                </p:cNvPr>
                <p:cNvCxnSpPr>
                  <a:cxnSpLocks/>
                </p:cNvCxnSpPr>
                <p:nvPr/>
              </p:nvCxnSpPr>
              <p:spPr>
                <a:xfrm flipH="1" flipV="1">
                  <a:off x="12654231" y="3563301"/>
                  <a:ext cx="235200" cy="1087981"/>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ED7C096B-6A99-4078-B69A-957330C2013E}"/>
                    </a:ext>
                  </a:extLst>
                </p:cNvPr>
                <p:cNvCxnSpPr>
                  <a:cxnSpLocks/>
                </p:cNvCxnSpPr>
                <p:nvPr/>
              </p:nvCxnSpPr>
              <p:spPr>
                <a:xfrm flipV="1">
                  <a:off x="12906700" y="3563297"/>
                  <a:ext cx="186689" cy="1076234"/>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E5F6B1C-5617-421E-90A5-33E72A370DD4}"/>
                    </a:ext>
                  </a:extLst>
                </p:cNvPr>
                <p:cNvCxnSpPr>
                  <a:cxnSpLocks/>
                </p:cNvCxnSpPr>
                <p:nvPr/>
              </p:nvCxnSpPr>
              <p:spPr>
                <a:xfrm flipV="1">
                  <a:off x="12900880" y="3458988"/>
                  <a:ext cx="0" cy="1180545"/>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468" name="Freeform: Shape 467">
                  <a:extLst>
                    <a:ext uri="{FF2B5EF4-FFF2-40B4-BE49-F238E27FC236}">
                      <a16:creationId xmlns:a16="http://schemas.microsoft.com/office/drawing/2014/main" id="{41C7808A-CE78-4093-A0D2-16D45FC7B725}"/>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69" name="Freeform: Shape 468">
                  <a:extLst>
                    <a:ext uri="{FF2B5EF4-FFF2-40B4-BE49-F238E27FC236}">
                      <a16:creationId xmlns:a16="http://schemas.microsoft.com/office/drawing/2014/main" id="{0B9C4DB8-8CB3-4211-85B8-BF1013D07110}"/>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70" name="Freeform: Shape 469">
                  <a:extLst>
                    <a:ext uri="{FF2B5EF4-FFF2-40B4-BE49-F238E27FC236}">
                      <a16:creationId xmlns:a16="http://schemas.microsoft.com/office/drawing/2014/main" id="{E2995821-7E49-44EA-9179-FE4299D41CD9}"/>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1" name="Freeform: Shape 470">
                  <a:extLst>
                    <a:ext uri="{FF2B5EF4-FFF2-40B4-BE49-F238E27FC236}">
                      <a16:creationId xmlns:a16="http://schemas.microsoft.com/office/drawing/2014/main" id="{3AFE482E-33AE-4FCC-A37C-CDBB1280CBFF}"/>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2" name="Freeform: Shape 471">
                  <a:extLst>
                    <a:ext uri="{FF2B5EF4-FFF2-40B4-BE49-F238E27FC236}">
                      <a16:creationId xmlns:a16="http://schemas.microsoft.com/office/drawing/2014/main" id="{1C306934-4E46-498C-AD68-8FD44EB32911}"/>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3" name="Freeform: Shape 472">
                  <a:extLst>
                    <a:ext uri="{FF2B5EF4-FFF2-40B4-BE49-F238E27FC236}">
                      <a16:creationId xmlns:a16="http://schemas.microsoft.com/office/drawing/2014/main" id="{25669DE4-4F67-4943-8B2D-D8B0FB8EA9EB}"/>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74" name="Freeform: Shape 473">
                  <a:extLst>
                    <a:ext uri="{FF2B5EF4-FFF2-40B4-BE49-F238E27FC236}">
                      <a16:creationId xmlns:a16="http://schemas.microsoft.com/office/drawing/2014/main" id="{E0358557-9BCD-48C0-9154-34B545CB51BB}"/>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5" name="Freeform: Shape 474">
                  <a:extLst>
                    <a:ext uri="{FF2B5EF4-FFF2-40B4-BE49-F238E27FC236}">
                      <a16:creationId xmlns:a16="http://schemas.microsoft.com/office/drawing/2014/main" id="{53CB32FD-17B5-4F50-A25F-3F222C84BB8E}"/>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6" name="Freeform: Shape 475">
                  <a:extLst>
                    <a:ext uri="{FF2B5EF4-FFF2-40B4-BE49-F238E27FC236}">
                      <a16:creationId xmlns:a16="http://schemas.microsoft.com/office/drawing/2014/main" id="{4C4560E4-A1A5-453B-9F1F-8A1A042B9D54}"/>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77" name="Freeform: Shape 476">
                  <a:extLst>
                    <a:ext uri="{FF2B5EF4-FFF2-40B4-BE49-F238E27FC236}">
                      <a16:creationId xmlns:a16="http://schemas.microsoft.com/office/drawing/2014/main" id="{6DEE7F8E-9C7A-4EE5-81F3-DE10660241D8}"/>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78" name="Freeform: Shape 477">
                  <a:extLst>
                    <a:ext uri="{FF2B5EF4-FFF2-40B4-BE49-F238E27FC236}">
                      <a16:creationId xmlns:a16="http://schemas.microsoft.com/office/drawing/2014/main" id="{85AD37D3-8F5A-43BC-B9E0-430E6D471984}"/>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446" name="Group 445">
                <a:extLst>
                  <a:ext uri="{FF2B5EF4-FFF2-40B4-BE49-F238E27FC236}">
                    <a16:creationId xmlns:a16="http://schemas.microsoft.com/office/drawing/2014/main" id="{805C6FD6-65F7-42C2-A20D-F69AE9ED0795}"/>
                  </a:ext>
                </a:extLst>
              </p:cNvPr>
              <p:cNvGrpSpPr/>
              <p:nvPr/>
            </p:nvGrpSpPr>
            <p:grpSpPr>
              <a:xfrm>
                <a:off x="12470968" y="4604322"/>
                <a:ext cx="839142" cy="1550531"/>
                <a:chOff x="12470968" y="4604322"/>
                <a:chExt cx="839142" cy="1550531"/>
              </a:xfrm>
            </p:grpSpPr>
            <p:grpSp>
              <p:nvGrpSpPr>
                <p:cNvPr id="447" name="Group 446">
                  <a:extLst>
                    <a:ext uri="{FF2B5EF4-FFF2-40B4-BE49-F238E27FC236}">
                      <a16:creationId xmlns:a16="http://schemas.microsoft.com/office/drawing/2014/main" id="{C72869FE-5D76-406C-93C5-CC977B96878B}"/>
                    </a:ext>
                  </a:extLst>
                </p:cNvPr>
                <p:cNvGrpSpPr/>
                <p:nvPr/>
              </p:nvGrpSpPr>
              <p:grpSpPr>
                <a:xfrm>
                  <a:off x="12710801" y="4604322"/>
                  <a:ext cx="471270" cy="1549314"/>
                  <a:chOff x="2541356" y="1774680"/>
                  <a:chExt cx="1106202" cy="3636668"/>
                </a:xfrm>
                <a:solidFill>
                  <a:schemeClr val="bg1">
                    <a:lumMod val="75000"/>
                  </a:schemeClr>
                </a:solidFill>
              </p:grpSpPr>
              <p:sp>
                <p:nvSpPr>
                  <p:cNvPr id="454" name="Freeform: Shape 453">
                    <a:extLst>
                      <a:ext uri="{FF2B5EF4-FFF2-40B4-BE49-F238E27FC236}">
                        <a16:creationId xmlns:a16="http://schemas.microsoft.com/office/drawing/2014/main" id="{5471A922-6696-4135-BAF9-D92CA01B474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9D416659-7669-4375-8D73-749DB0568E55}"/>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7AF3FC52-7911-4D76-89F6-142A764F3C84}"/>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88C94CA4-1355-4665-972C-0225FCBCE7A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5536FAD-F8A1-44AC-BC23-A63F7FFF83A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847118-5C20-4A0B-BF54-05F201AB1A9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CBAC320A-E60E-4EED-BDC9-99888F3444A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00C798B-3CFE-43C2-9ED1-83B495B5BB22}"/>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71709C4-6A04-4718-8098-D6B298A34E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C1033C19-A1DF-4AC1-B76B-5A7F0B7BDC11}"/>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CB7B920E-8402-44D3-A879-C87326ED596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48" name="Freeform: Shape 447">
                  <a:extLst>
                    <a:ext uri="{FF2B5EF4-FFF2-40B4-BE49-F238E27FC236}">
                      <a16:creationId xmlns:a16="http://schemas.microsoft.com/office/drawing/2014/main" id="{61B4A54E-D7CE-41B5-9C00-C2B53FD289B9}"/>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49" name="Group 448">
                  <a:extLst>
                    <a:ext uri="{FF2B5EF4-FFF2-40B4-BE49-F238E27FC236}">
                      <a16:creationId xmlns:a16="http://schemas.microsoft.com/office/drawing/2014/main" id="{C9046ED6-7177-45A7-831C-81D6E0631642}"/>
                    </a:ext>
                  </a:extLst>
                </p:cNvPr>
                <p:cNvGrpSpPr/>
                <p:nvPr/>
              </p:nvGrpSpPr>
              <p:grpSpPr>
                <a:xfrm>
                  <a:off x="12470968" y="4620148"/>
                  <a:ext cx="435759" cy="1352099"/>
                  <a:chOff x="1968987" y="1811829"/>
                  <a:chExt cx="1022846" cy="3173751"/>
                </a:xfrm>
                <a:solidFill>
                  <a:schemeClr val="bg1"/>
                </a:solidFill>
              </p:grpSpPr>
              <p:sp>
                <p:nvSpPr>
                  <p:cNvPr id="450" name="Freeform: Shape 449">
                    <a:extLst>
                      <a:ext uri="{FF2B5EF4-FFF2-40B4-BE49-F238E27FC236}">
                        <a16:creationId xmlns:a16="http://schemas.microsoft.com/office/drawing/2014/main" id="{DB52EB05-1FAF-4C6C-8088-BAD865F7E0B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4E4A65F-374E-4DD6-98E6-25A489DD56D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1F2808C-9441-40A2-9179-BBD274A8C9CA}"/>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E0B97159-6B15-43CE-9818-E2CA6B4456C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grpSp>
        <p:nvGrpSpPr>
          <p:cNvPr id="479" name="Group 478">
            <a:extLst>
              <a:ext uri="{FF2B5EF4-FFF2-40B4-BE49-F238E27FC236}">
                <a16:creationId xmlns:a16="http://schemas.microsoft.com/office/drawing/2014/main" id="{AA1FB5E2-3131-4112-9645-5ED0CDFCD4EA}"/>
              </a:ext>
            </a:extLst>
          </p:cNvPr>
          <p:cNvGrpSpPr/>
          <p:nvPr/>
        </p:nvGrpSpPr>
        <p:grpSpPr>
          <a:xfrm>
            <a:off x="6935116" y="3572713"/>
            <a:ext cx="735359" cy="1253352"/>
            <a:chOff x="11521621" y="1903133"/>
            <a:chExt cx="2494544" cy="4251720"/>
          </a:xfrm>
        </p:grpSpPr>
        <p:sp>
          <p:nvSpPr>
            <p:cNvPr id="480" name="Freeform: Shape 479">
              <a:extLst>
                <a:ext uri="{FF2B5EF4-FFF2-40B4-BE49-F238E27FC236}">
                  <a16:creationId xmlns:a16="http://schemas.microsoft.com/office/drawing/2014/main" id="{75BCA35B-2BCB-4D40-B6D8-40EADCEB1C89}"/>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481" name="Group 480">
              <a:extLst>
                <a:ext uri="{FF2B5EF4-FFF2-40B4-BE49-F238E27FC236}">
                  <a16:creationId xmlns:a16="http://schemas.microsoft.com/office/drawing/2014/main" id="{7B6FEBD5-F593-4372-A29D-F38EBC378AF4}"/>
                </a:ext>
              </a:extLst>
            </p:cNvPr>
            <p:cNvGrpSpPr/>
            <p:nvPr/>
          </p:nvGrpSpPr>
          <p:grpSpPr>
            <a:xfrm>
              <a:off x="11521621" y="1969094"/>
              <a:ext cx="2494544" cy="4185759"/>
              <a:chOff x="11521621" y="1969094"/>
              <a:chExt cx="2494544" cy="4185759"/>
            </a:xfrm>
          </p:grpSpPr>
          <p:grpSp>
            <p:nvGrpSpPr>
              <p:cNvPr id="482" name="Group 481">
                <a:extLst>
                  <a:ext uri="{FF2B5EF4-FFF2-40B4-BE49-F238E27FC236}">
                    <a16:creationId xmlns:a16="http://schemas.microsoft.com/office/drawing/2014/main" id="{DE8D2A1E-41F2-435F-ABF2-C771FF9D7B38}"/>
                  </a:ext>
                </a:extLst>
              </p:cNvPr>
              <p:cNvGrpSpPr/>
              <p:nvPr/>
            </p:nvGrpSpPr>
            <p:grpSpPr>
              <a:xfrm>
                <a:off x="11521621" y="1969094"/>
                <a:ext cx="2494544" cy="2682188"/>
                <a:chOff x="11521621" y="1969094"/>
                <a:chExt cx="2494544" cy="2682188"/>
              </a:xfrm>
            </p:grpSpPr>
            <p:cxnSp>
              <p:nvCxnSpPr>
                <p:cNvPr id="502" name="Straight Connector 501">
                  <a:extLst>
                    <a:ext uri="{FF2B5EF4-FFF2-40B4-BE49-F238E27FC236}">
                      <a16:creationId xmlns:a16="http://schemas.microsoft.com/office/drawing/2014/main" id="{73C9FE1B-E480-4A82-AD33-FAA68141A8DA}"/>
                    </a:ext>
                  </a:extLst>
                </p:cNvPr>
                <p:cNvCxnSpPr>
                  <a:cxnSpLocks/>
                </p:cNvCxnSpPr>
                <p:nvPr/>
              </p:nvCxnSpPr>
              <p:spPr>
                <a:xfrm flipH="1" flipV="1">
                  <a:off x="12654231" y="3563301"/>
                  <a:ext cx="235200" cy="1087981"/>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0EF6228-2558-4A07-824E-ADCF243AEA5F}"/>
                    </a:ext>
                  </a:extLst>
                </p:cNvPr>
                <p:cNvCxnSpPr>
                  <a:cxnSpLocks/>
                </p:cNvCxnSpPr>
                <p:nvPr/>
              </p:nvCxnSpPr>
              <p:spPr>
                <a:xfrm flipV="1">
                  <a:off x="12906700" y="3563297"/>
                  <a:ext cx="186689" cy="1076234"/>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85998982-1381-4900-959B-48A31E993D45}"/>
                    </a:ext>
                  </a:extLst>
                </p:cNvPr>
                <p:cNvCxnSpPr>
                  <a:cxnSpLocks/>
                </p:cNvCxnSpPr>
                <p:nvPr/>
              </p:nvCxnSpPr>
              <p:spPr>
                <a:xfrm flipV="1">
                  <a:off x="12900880" y="3458988"/>
                  <a:ext cx="0" cy="1180545"/>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505" name="Freeform: Shape 504">
                  <a:extLst>
                    <a:ext uri="{FF2B5EF4-FFF2-40B4-BE49-F238E27FC236}">
                      <a16:creationId xmlns:a16="http://schemas.microsoft.com/office/drawing/2014/main" id="{5DCD9602-8D5B-4DA5-9108-6477D0E54A14}"/>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06" name="Freeform: Shape 505">
                  <a:extLst>
                    <a:ext uri="{FF2B5EF4-FFF2-40B4-BE49-F238E27FC236}">
                      <a16:creationId xmlns:a16="http://schemas.microsoft.com/office/drawing/2014/main" id="{4EC03475-0F85-4D82-8D15-0CD0CA306BF1}"/>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07" name="Freeform: Shape 506">
                  <a:extLst>
                    <a:ext uri="{FF2B5EF4-FFF2-40B4-BE49-F238E27FC236}">
                      <a16:creationId xmlns:a16="http://schemas.microsoft.com/office/drawing/2014/main" id="{7BB4C61F-3ADF-444D-B113-48377FB6EFC8}"/>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08" name="Freeform: Shape 507">
                  <a:extLst>
                    <a:ext uri="{FF2B5EF4-FFF2-40B4-BE49-F238E27FC236}">
                      <a16:creationId xmlns:a16="http://schemas.microsoft.com/office/drawing/2014/main" id="{A3F20A92-0573-457D-862E-C0A6E3C0ADD0}"/>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09" name="Freeform: Shape 508">
                  <a:extLst>
                    <a:ext uri="{FF2B5EF4-FFF2-40B4-BE49-F238E27FC236}">
                      <a16:creationId xmlns:a16="http://schemas.microsoft.com/office/drawing/2014/main" id="{2118AA00-DE9F-426F-B4B1-5D994FC0F61F}"/>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10" name="Freeform: Shape 509">
                  <a:extLst>
                    <a:ext uri="{FF2B5EF4-FFF2-40B4-BE49-F238E27FC236}">
                      <a16:creationId xmlns:a16="http://schemas.microsoft.com/office/drawing/2014/main" id="{FC1C6CE8-6FB3-4DBE-87AC-6AF65948C5E4}"/>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11" name="Freeform: Shape 510">
                  <a:extLst>
                    <a:ext uri="{FF2B5EF4-FFF2-40B4-BE49-F238E27FC236}">
                      <a16:creationId xmlns:a16="http://schemas.microsoft.com/office/drawing/2014/main" id="{51A25CAD-8CDF-4AEF-87D6-E65FF696239E}"/>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12" name="Freeform: Shape 511">
                  <a:extLst>
                    <a:ext uri="{FF2B5EF4-FFF2-40B4-BE49-F238E27FC236}">
                      <a16:creationId xmlns:a16="http://schemas.microsoft.com/office/drawing/2014/main" id="{01C6F316-6B0E-4F23-ABC4-4AF08AD977F9}"/>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13" name="Freeform: Shape 512">
                  <a:extLst>
                    <a:ext uri="{FF2B5EF4-FFF2-40B4-BE49-F238E27FC236}">
                      <a16:creationId xmlns:a16="http://schemas.microsoft.com/office/drawing/2014/main" id="{64C68D08-6CBF-4265-B181-9F2D0B138C97}"/>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514" name="Freeform: Shape 513">
                  <a:extLst>
                    <a:ext uri="{FF2B5EF4-FFF2-40B4-BE49-F238E27FC236}">
                      <a16:creationId xmlns:a16="http://schemas.microsoft.com/office/drawing/2014/main" id="{5F11DF82-76EA-4381-AA86-1D7EDCFE724C}"/>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515" name="Freeform: Shape 514">
                  <a:extLst>
                    <a:ext uri="{FF2B5EF4-FFF2-40B4-BE49-F238E27FC236}">
                      <a16:creationId xmlns:a16="http://schemas.microsoft.com/office/drawing/2014/main" id="{F81B7E00-AD73-41AC-B4FB-AF47643BCB51}"/>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483" name="Group 482">
                <a:extLst>
                  <a:ext uri="{FF2B5EF4-FFF2-40B4-BE49-F238E27FC236}">
                    <a16:creationId xmlns:a16="http://schemas.microsoft.com/office/drawing/2014/main" id="{D2FE3987-FA72-4B57-B6DD-AA008C621CF3}"/>
                  </a:ext>
                </a:extLst>
              </p:cNvPr>
              <p:cNvGrpSpPr/>
              <p:nvPr/>
            </p:nvGrpSpPr>
            <p:grpSpPr>
              <a:xfrm>
                <a:off x="12470968" y="4604322"/>
                <a:ext cx="839142" cy="1550531"/>
                <a:chOff x="12470968" y="4604322"/>
                <a:chExt cx="839142" cy="1550531"/>
              </a:xfrm>
            </p:grpSpPr>
            <p:grpSp>
              <p:nvGrpSpPr>
                <p:cNvPr id="484" name="Group 483">
                  <a:extLst>
                    <a:ext uri="{FF2B5EF4-FFF2-40B4-BE49-F238E27FC236}">
                      <a16:creationId xmlns:a16="http://schemas.microsoft.com/office/drawing/2014/main" id="{C1894E19-97E1-4AD6-B66F-8A983F05125E}"/>
                    </a:ext>
                  </a:extLst>
                </p:cNvPr>
                <p:cNvGrpSpPr/>
                <p:nvPr/>
              </p:nvGrpSpPr>
              <p:grpSpPr>
                <a:xfrm>
                  <a:off x="12710801" y="4604322"/>
                  <a:ext cx="471270" cy="1549314"/>
                  <a:chOff x="2541356" y="1774680"/>
                  <a:chExt cx="1106202" cy="3636668"/>
                </a:xfrm>
                <a:solidFill>
                  <a:schemeClr val="bg1">
                    <a:lumMod val="75000"/>
                  </a:schemeClr>
                </a:solidFill>
              </p:grpSpPr>
              <p:sp>
                <p:nvSpPr>
                  <p:cNvPr id="491" name="Freeform: Shape 490">
                    <a:extLst>
                      <a:ext uri="{FF2B5EF4-FFF2-40B4-BE49-F238E27FC236}">
                        <a16:creationId xmlns:a16="http://schemas.microsoft.com/office/drawing/2014/main" id="{4A7DD991-A5FF-43CC-9E5C-6B40D16DC1D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77E76E1C-BB2F-4CD9-8BCF-005647F33276}"/>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DA10E67A-CCD1-4BBC-B834-3DFB658ED00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CFE9F19D-7356-4BDC-8C0E-79504BAE987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A15BA2E9-0893-4BE7-91F2-D77C6352BD7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A75DF1FB-4A82-4BB7-8774-5B63645C156E}"/>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6FCDB059-DFA2-4160-A2D6-3768067393C3}"/>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EF6836-A494-4A88-A106-3C8F6ED81AA6}"/>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E73C616F-37D3-4E16-9BD1-A78456B903F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D5C68BE4-B672-4528-BC3D-3D5C939AF484}"/>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543E97BE-D1D8-4A04-91BD-C3C3A8182048}"/>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85" name="Freeform: Shape 484">
                  <a:extLst>
                    <a:ext uri="{FF2B5EF4-FFF2-40B4-BE49-F238E27FC236}">
                      <a16:creationId xmlns:a16="http://schemas.microsoft.com/office/drawing/2014/main" id="{5539C886-1CC1-4762-9E10-8DD07B90CCE2}"/>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86" name="Group 485">
                  <a:extLst>
                    <a:ext uri="{FF2B5EF4-FFF2-40B4-BE49-F238E27FC236}">
                      <a16:creationId xmlns:a16="http://schemas.microsoft.com/office/drawing/2014/main" id="{9DD02DD0-8C91-4ABC-88F9-93FA443FB57D}"/>
                    </a:ext>
                  </a:extLst>
                </p:cNvPr>
                <p:cNvGrpSpPr/>
                <p:nvPr/>
              </p:nvGrpSpPr>
              <p:grpSpPr>
                <a:xfrm>
                  <a:off x="12470968" y="4620148"/>
                  <a:ext cx="435759" cy="1352099"/>
                  <a:chOff x="1968987" y="1811829"/>
                  <a:chExt cx="1022846" cy="3173751"/>
                </a:xfrm>
                <a:solidFill>
                  <a:schemeClr val="bg1"/>
                </a:solidFill>
              </p:grpSpPr>
              <p:sp>
                <p:nvSpPr>
                  <p:cNvPr id="487" name="Freeform: Shape 486">
                    <a:extLst>
                      <a:ext uri="{FF2B5EF4-FFF2-40B4-BE49-F238E27FC236}">
                        <a16:creationId xmlns:a16="http://schemas.microsoft.com/office/drawing/2014/main" id="{FA4F99E8-3463-487F-A72D-84C45C72012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A0A24BA4-F886-4656-A8BB-055E3904E44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C7338BE8-C6F7-4F32-A162-0FFDA42E7113}"/>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FB22A510-09DD-4227-89FE-7C485992DC21}"/>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sp>
        <p:nvSpPr>
          <p:cNvPr id="306" name="TextBox 305">
            <a:extLst>
              <a:ext uri="{FF2B5EF4-FFF2-40B4-BE49-F238E27FC236}">
                <a16:creationId xmlns:a16="http://schemas.microsoft.com/office/drawing/2014/main" id="{28BDA4EA-0C65-4CFD-8878-E0A530ED5307}"/>
              </a:ext>
            </a:extLst>
          </p:cNvPr>
          <p:cNvSpPr txBox="1"/>
          <p:nvPr/>
        </p:nvSpPr>
        <p:spPr>
          <a:xfrm>
            <a:off x="1994360" y="3356662"/>
            <a:ext cx="7841971" cy="1785104"/>
          </a:xfrm>
          <a:prstGeom prst="rect">
            <a:avLst/>
          </a:prstGeom>
          <a:noFill/>
        </p:spPr>
        <p:txBody>
          <a:bodyPr wrap="square" rtlCol="0" anchor="ctr">
            <a:spAutoFit/>
          </a:bodyPr>
          <a:lstStyle/>
          <a:p>
            <a:r>
              <a:rPr lang="en-US" altLang="ko-KR" sz="2200" dirty="0" err="1" smtClean="0">
                <a:cs typeface="Arial" pitchFamily="34" charset="0"/>
              </a:rPr>
              <a:t>Giáo</a:t>
            </a:r>
            <a:r>
              <a:rPr lang="en-US" altLang="ko-KR" sz="2200" dirty="0" smtClean="0">
                <a:cs typeface="Arial" pitchFamily="34" charset="0"/>
              </a:rPr>
              <a:t> </a:t>
            </a:r>
            <a:r>
              <a:rPr lang="en-US" altLang="ko-KR" sz="2200" dirty="0" err="1" smtClean="0">
                <a:cs typeface="Arial" pitchFamily="34" charset="0"/>
              </a:rPr>
              <a:t>viên</a:t>
            </a:r>
            <a:r>
              <a:rPr lang="en-US" altLang="ko-KR" sz="2200" dirty="0" smtClean="0">
                <a:cs typeface="Arial" pitchFamily="34" charset="0"/>
              </a:rPr>
              <a:t> </a:t>
            </a:r>
            <a:r>
              <a:rPr lang="en-US" altLang="ko-KR" sz="2200" dirty="0" err="1" smtClean="0">
                <a:cs typeface="Arial" pitchFamily="34" charset="0"/>
              </a:rPr>
              <a:t>hướng</a:t>
            </a:r>
            <a:r>
              <a:rPr lang="en-US" altLang="ko-KR" sz="2200" dirty="0" smtClean="0">
                <a:cs typeface="Arial" pitchFamily="34" charset="0"/>
              </a:rPr>
              <a:t> </a:t>
            </a:r>
            <a:r>
              <a:rPr lang="en-US" altLang="ko-KR" sz="2200" dirty="0" err="1" smtClean="0">
                <a:cs typeface="Arial" pitchFamily="34" charset="0"/>
              </a:rPr>
              <a:t>dẫn</a:t>
            </a:r>
            <a:r>
              <a:rPr lang="en-US" altLang="ko-KR" sz="2200" dirty="0" smtClean="0">
                <a:cs typeface="Arial" pitchFamily="34" charset="0"/>
              </a:rPr>
              <a:t>: </a:t>
            </a:r>
            <a:r>
              <a:rPr lang="en-US" altLang="ko-KR" sz="2200" dirty="0" err="1" smtClean="0">
                <a:cs typeface="Arial" pitchFamily="34" charset="0"/>
              </a:rPr>
              <a:t>Văn</a:t>
            </a:r>
            <a:r>
              <a:rPr lang="en-US" altLang="ko-KR" sz="2200" dirty="0" smtClean="0">
                <a:cs typeface="Arial" pitchFamily="34" charset="0"/>
              </a:rPr>
              <a:t> </a:t>
            </a:r>
            <a:r>
              <a:rPr lang="en-US" altLang="ko-KR" sz="2200" dirty="0" err="1" smtClean="0">
                <a:cs typeface="Arial" pitchFamily="34" charset="0"/>
              </a:rPr>
              <a:t>Đức</a:t>
            </a:r>
            <a:r>
              <a:rPr lang="en-US" altLang="ko-KR" sz="2200" dirty="0" smtClean="0">
                <a:cs typeface="Arial" pitchFamily="34" charset="0"/>
              </a:rPr>
              <a:t> </a:t>
            </a:r>
            <a:r>
              <a:rPr lang="en-US" altLang="ko-KR" sz="2200" dirty="0" err="1" smtClean="0">
                <a:cs typeface="Arial" pitchFamily="34" charset="0"/>
              </a:rPr>
              <a:t>Sơn</a:t>
            </a:r>
            <a:r>
              <a:rPr lang="en-US" altLang="ko-KR" sz="2200" dirty="0" smtClean="0">
                <a:cs typeface="Arial" pitchFamily="34" charset="0"/>
              </a:rPr>
              <a:t> </a:t>
            </a:r>
            <a:r>
              <a:rPr lang="en-US" altLang="ko-KR" sz="2200" dirty="0" err="1" smtClean="0">
                <a:cs typeface="Arial" pitchFamily="34" charset="0"/>
              </a:rPr>
              <a:t>Hà</a:t>
            </a:r>
            <a:endParaRPr lang="en-US" altLang="ko-KR" sz="2200" dirty="0" smtClean="0">
              <a:cs typeface="Arial" pitchFamily="34" charset="0"/>
            </a:endParaRPr>
          </a:p>
          <a:p>
            <a:r>
              <a:rPr lang="en-US" altLang="ko-KR" sz="2200" dirty="0" err="1" smtClean="0">
                <a:cs typeface="Arial" pitchFamily="34" charset="0"/>
              </a:rPr>
              <a:t>Nhóm</a:t>
            </a:r>
            <a:r>
              <a:rPr lang="en-US" altLang="ko-KR" sz="2200" dirty="0" smtClean="0">
                <a:cs typeface="Arial" pitchFamily="34" charset="0"/>
              </a:rPr>
              <a:t> TYM</a:t>
            </a:r>
          </a:p>
          <a:p>
            <a:r>
              <a:rPr lang="en-US" altLang="ko-KR" sz="2200" dirty="0">
                <a:cs typeface="Arial" pitchFamily="34" charset="0"/>
              </a:rPr>
              <a:t>	</a:t>
            </a:r>
            <a:r>
              <a:rPr lang="en-US" altLang="ko-KR" sz="2200" dirty="0" smtClean="0">
                <a:cs typeface="Arial" pitchFamily="34" charset="0"/>
              </a:rPr>
              <a:t>1. </a:t>
            </a:r>
            <a:r>
              <a:rPr lang="en-US" altLang="ko-KR" sz="2200" dirty="0" err="1" smtClean="0">
                <a:cs typeface="Arial" pitchFamily="34" charset="0"/>
              </a:rPr>
              <a:t>Bùi</a:t>
            </a:r>
            <a:r>
              <a:rPr lang="en-US" altLang="ko-KR" sz="2200" dirty="0" smtClean="0">
                <a:cs typeface="Arial" pitchFamily="34" charset="0"/>
              </a:rPr>
              <a:t> </a:t>
            </a:r>
            <a:r>
              <a:rPr lang="en-US" altLang="ko-KR" sz="2200" dirty="0" err="1" smtClean="0">
                <a:cs typeface="Arial" pitchFamily="34" charset="0"/>
              </a:rPr>
              <a:t>Nguyên</a:t>
            </a:r>
            <a:r>
              <a:rPr lang="en-US" altLang="ko-KR" sz="2200" dirty="0" smtClean="0">
                <a:cs typeface="Arial" pitchFamily="34" charset="0"/>
              </a:rPr>
              <a:t> </a:t>
            </a:r>
            <a:r>
              <a:rPr lang="en-US" altLang="ko-KR" sz="2200" dirty="0" err="1" smtClean="0">
                <a:cs typeface="Arial" pitchFamily="34" charset="0"/>
              </a:rPr>
              <a:t>Mão</a:t>
            </a:r>
            <a:r>
              <a:rPr lang="en-US" altLang="ko-KR" sz="2200" dirty="0" smtClean="0">
                <a:cs typeface="Arial" pitchFamily="34" charset="0"/>
              </a:rPr>
              <a:t> – 16520724</a:t>
            </a:r>
          </a:p>
          <a:p>
            <a:r>
              <a:rPr lang="en-US" altLang="ko-KR" sz="2200" dirty="0">
                <a:cs typeface="Arial" pitchFamily="34" charset="0"/>
              </a:rPr>
              <a:t>	</a:t>
            </a:r>
            <a:r>
              <a:rPr lang="en-US" altLang="ko-KR" sz="2200" dirty="0" smtClean="0">
                <a:cs typeface="Arial" pitchFamily="34" charset="0"/>
              </a:rPr>
              <a:t>2. </a:t>
            </a:r>
            <a:r>
              <a:rPr lang="en-US" altLang="ko-KR" sz="2200" dirty="0" err="1" smtClean="0">
                <a:cs typeface="Arial" pitchFamily="34" charset="0"/>
              </a:rPr>
              <a:t>Bùi</a:t>
            </a:r>
            <a:r>
              <a:rPr lang="en-US" altLang="ko-KR" sz="2200" dirty="0" smtClean="0">
                <a:cs typeface="Arial" pitchFamily="34" charset="0"/>
              </a:rPr>
              <a:t> </a:t>
            </a:r>
            <a:r>
              <a:rPr lang="en-US" altLang="ko-KR" sz="2200" dirty="0" err="1" smtClean="0">
                <a:cs typeface="Arial" pitchFamily="34" charset="0"/>
              </a:rPr>
              <a:t>Thị</a:t>
            </a:r>
            <a:r>
              <a:rPr lang="en-US" altLang="ko-KR" sz="2200" dirty="0" smtClean="0">
                <a:cs typeface="Arial" pitchFamily="34" charset="0"/>
              </a:rPr>
              <a:t> </a:t>
            </a:r>
            <a:r>
              <a:rPr lang="en-US" altLang="ko-KR" sz="2200" dirty="0" err="1" smtClean="0">
                <a:cs typeface="Arial" pitchFamily="34" charset="0"/>
              </a:rPr>
              <a:t>Huyền</a:t>
            </a:r>
            <a:r>
              <a:rPr lang="en-US" altLang="ko-KR" sz="2200" dirty="0" smtClean="0">
                <a:cs typeface="Arial" pitchFamily="34" charset="0"/>
              </a:rPr>
              <a:t> </a:t>
            </a:r>
            <a:r>
              <a:rPr lang="en-US" altLang="ko-KR" sz="2200" dirty="0" err="1" smtClean="0">
                <a:cs typeface="Arial" pitchFamily="34" charset="0"/>
              </a:rPr>
              <a:t>Trân</a:t>
            </a:r>
            <a:r>
              <a:rPr lang="en-US" altLang="ko-KR" sz="2200" dirty="0" smtClean="0">
                <a:cs typeface="Arial" pitchFamily="34" charset="0"/>
              </a:rPr>
              <a:t> – 16521275</a:t>
            </a:r>
          </a:p>
          <a:p>
            <a:r>
              <a:rPr lang="en-US" altLang="ko-KR" sz="2200" dirty="0">
                <a:cs typeface="Arial" pitchFamily="34" charset="0"/>
              </a:rPr>
              <a:t>	</a:t>
            </a:r>
            <a:r>
              <a:rPr lang="en-US" altLang="ko-KR" sz="2200" dirty="0" smtClean="0">
                <a:cs typeface="Arial" pitchFamily="34" charset="0"/>
              </a:rPr>
              <a:t>3. </a:t>
            </a:r>
            <a:r>
              <a:rPr lang="en-US" altLang="ko-KR" sz="2200" dirty="0" err="1" smtClean="0">
                <a:cs typeface="Arial" pitchFamily="34" charset="0"/>
              </a:rPr>
              <a:t>Nguyễn</a:t>
            </a:r>
            <a:r>
              <a:rPr lang="en-US" altLang="ko-KR" sz="2200" dirty="0" smtClean="0">
                <a:cs typeface="Arial" pitchFamily="34" charset="0"/>
              </a:rPr>
              <a:t> </a:t>
            </a:r>
            <a:r>
              <a:rPr lang="en-US" altLang="ko-KR" sz="2200" dirty="0" err="1" smtClean="0">
                <a:cs typeface="Arial" pitchFamily="34" charset="0"/>
              </a:rPr>
              <a:t>Thị</a:t>
            </a:r>
            <a:r>
              <a:rPr lang="en-US" altLang="ko-KR" sz="2200" dirty="0" smtClean="0">
                <a:cs typeface="Arial" pitchFamily="34" charset="0"/>
              </a:rPr>
              <a:t> Kim </a:t>
            </a:r>
            <a:r>
              <a:rPr lang="en-US" altLang="ko-KR" sz="2200" dirty="0" err="1" smtClean="0">
                <a:cs typeface="Arial" pitchFamily="34" charset="0"/>
              </a:rPr>
              <a:t>Yến</a:t>
            </a:r>
            <a:r>
              <a:rPr lang="en-US" altLang="ko-KR" sz="2200" dirty="0" smtClean="0">
                <a:cs typeface="Arial" pitchFamily="34" charset="0"/>
              </a:rPr>
              <a:t> - 16521485</a:t>
            </a:r>
            <a:endParaRPr lang="ko-KR" altLang="en-US" sz="2200" dirty="0">
              <a:cs typeface="Arial" pitchFamily="34" charset="0"/>
            </a:endParaRPr>
          </a:p>
        </p:txBody>
      </p:sp>
    </p:spTree>
    <p:extLst>
      <p:ext uri="{BB962C8B-B14F-4D97-AF65-F5344CB8AC3E}">
        <p14:creationId xmlns:p14="http://schemas.microsoft.com/office/powerpoint/2010/main" val="2116302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0050DD-436E-4D43-8BA9-DA339BB2CFFC}"/>
              </a:ext>
            </a:extLst>
          </p:cNvPr>
          <p:cNvGrpSpPr/>
          <p:nvPr/>
        </p:nvGrpSpPr>
        <p:grpSpPr>
          <a:xfrm>
            <a:off x="1250690" y="5118703"/>
            <a:ext cx="2066606" cy="560728"/>
            <a:chOff x="8775087" y="4266739"/>
            <a:chExt cx="2066606" cy="560728"/>
          </a:xfrm>
        </p:grpSpPr>
        <p:sp>
          <p:nvSpPr>
            <p:cNvPr id="17" name="AutoShape 92">
              <a:extLst>
                <a:ext uri="{FF2B5EF4-FFF2-40B4-BE49-F238E27FC236}">
                  <a16:creationId xmlns:a16="http://schemas.microsoft.com/office/drawing/2014/main" id="{B8A010CC-6ACA-440E-9F99-90A50AC4D551}"/>
                </a:ext>
              </a:extLst>
            </p:cNvPr>
            <p:cNvSpPr>
              <a:spLocks noChangeArrowheads="1"/>
            </p:cNvSpPr>
            <p:nvPr/>
          </p:nvSpPr>
          <p:spPr bwMode="auto">
            <a:xfrm flipH="1">
              <a:off x="8775087" y="4266801"/>
              <a:ext cx="560666" cy="560666"/>
            </a:xfrm>
            <a:prstGeom prst="rect">
              <a:avLst/>
            </a:prstGeom>
            <a:no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18" name="AutoShape 92">
              <a:extLst>
                <a:ext uri="{FF2B5EF4-FFF2-40B4-BE49-F238E27FC236}">
                  <a16:creationId xmlns:a16="http://schemas.microsoft.com/office/drawing/2014/main" id="{AC7E3F50-1219-4FAC-A934-06C08C087E40}"/>
                </a:ext>
              </a:extLst>
            </p:cNvPr>
            <p:cNvSpPr>
              <a:spLocks noChangeArrowheads="1"/>
            </p:cNvSpPr>
            <p:nvPr/>
          </p:nvSpPr>
          <p:spPr bwMode="auto">
            <a:xfrm flipH="1">
              <a:off x="10281027" y="4266739"/>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19" name="Oval 7">
              <a:extLst>
                <a:ext uri="{FF2B5EF4-FFF2-40B4-BE49-F238E27FC236}">
                  <a16:creationId xmlns:a16="http://schemas.microsoft.com/office/drawing/2014/main" id="{299B9611-4F9F-4666-A116-FD97CB3DAF6E}"/>
                </a:ext>
              </a:extLst>
            </p:cNvPr>
            <p:cNvSpPr/>
            <p:nvPr/>
          </p:nvSpPr>
          <p:spPr>
            <a:xfrm>
              <a:off x="10415811" y="4323784"/>
              <a:ext cx="308516" cy="405255"/>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ounded Rectangle 1">
              <a:extLst>
                <a:ext uri="{FF2B5EF4-FFF2-40B4-BE49-F238E27FC236}">
                  <a16:creationId xmlns:a16="http://schemas.microsoft.com/office/drawing/2014/main" id="{FDC361C5-8346-409C-AB93-965CF4E939D2}"/>
                </a:ext>
              </a:extLst>
            </p:cNvPr>
            <p:cNvSpPr>
              <a:spLocks/>
            </p:cNvSpPr>
            <p:nvPr/>
          </p:nvSpPr>
          <p:spPr>
            <a:xfrm>
              <a:off x="8891158" y="4383215"/>
              <a:ext cx="327776" cy="327776"/>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794558"/>
            <a:ext cx="11573197" cy="724247"/>
          </a:xfrm>
          <a:prstGeom prst="rect">
            <a:avLst/>
          </a:prstGeom>
        </p:spPr>
        <p:txBody>
          <a:bodyPr/>
          <a:lstStyle/>
          <a:p>
            <a:r>
              <a:rPr lang="en-US" sz="4800" b="1" spc="-1" dirty="0" err="1" smtClean="0">
                <a:solidFill>
                  <a:srgbClr val="FF0000"/>
                </a:solidFill>
                <a:ea typeface="DejaVu Sans"/>
              </a:rPr>
              <a:t>Đánh</a:t>
            </a:r>
            <a:r>
              <a:rPr lang="en-US" sz="4800" b="1" spc="-1" dirty="0" smtClean="0">
                <a:solidFill>
                  <a:srgbClr val="FF0000"/>
                </a:solidFill>
                <a:ea typeface="DejaVu Sans"/>
              </a:rPr>
              <a:t> </a:t>
            </a:r>
            <a:r>
              <a:rPr lang="en-US" sz="4800" b="1" spc="-1" dirty="0" err="1" smtClean="0">
                <a:solidFill>
                  <a:srgbClr val="FF0000"/>
                </a:solidFill>
                <a:ea typeface="DejaVu Sans"/>
              </a:rPr>
              <a:t>giá</a:t>
            </a:r>
            <a:r>
              <a:rPr lang="en-US" sz="4800" b="1" spc="-1" dirty="0" smtClean="0">
                <a:solidFill>
                  <a:srgbClr val="FF0000"/>
                </a:solidFill>
                <a:ea typeface="DejaVu Sans"/>
              </a:rPr>
              <a:t> </a:t>
            </a:r>
            <a:r>
              <a:rPr lang="en-US" sz="4800" b="1" spc="-1" dirty="0" err="1" smtClean="0">
                <a:solidFill>
                  <a:srgbClr val="FF0000"/>
                </a:solidFill>
                <a:ea typeface="DejaVu Sans"/>
              </a:rPr>
              <a:t>thị</a:t>
            </a:r>
            <a:r>
              <a:rPr lang="en-US" sz="4800" b="1" spc="-1" dirty="0" smtClean="0">
                <a:solidFill>
                  <a:srgbClr val="FF0000"/>
                </a:solidFill>
                <a:ea typeface="DejaVu Sans"/>
              </a:rPr>
              <a:t> </a:t>
            </a:r>
            <a:r>
              <a:rPr lang="en-US" sz="4800" b="1" spc="-1" dirty="0" err="1" smtClean="0">
                <a:solidFill>
                  <a:srgbClr val="FF0000"/>
                </a:solidFill>
                <a:ea typeface="DejaVu Sans"/>
              </a:rPr>
              <a:t>trường</a:t>
            </a:r>
            <a:endParaRPr lang="en-US" sz="4800" b="1" spc="-1" dirty="0">
              <a:solidFill>
                <a:srgbClr val="FF0000"/>
              </a:solidFill>
            </a:endParaRPr>
          </a:p>
          <a:p>
            <a:endParaRPr lang="en-US" sz="4800" b="1" dirty="0">
              <a:solidFill>
                <a:srgbClr val="FF0000"/>
              </a:solidFill>
            </a:endParaRPr>
          </a:p>
        </p:txBody>
      </p:sp>
      <p:sp>
        <p:nvSpPr>
          <p:cNvPr id="6" name="Graphic 4">
            <a:extLst>
              <a:ext uri="{FF2B5EF4-FFF2-40B4-BE49-F238E27FC236}">
                <a16:creationId xmlns:a16="http://schemas.microsoft.com/office/drawing/2014/main" id="{91BC5F71-D610-49B7-A076-D86676C091B2}"/>
              </a:ext>
            </a:extLst>
          </p:cNvPr>
          <p:cNvSpPr/>
          <p:nvPr/>
        </p:nvSpPr>
        <p:spPr>
          <a:xfrm>
            <a:off x="3983587" y="2037731"/>
            <a:ext cx="3697862" cy="3376310"/>
          </a:xfrm>
          <a:custGeom>
            <a:avLst/>
            <a:gdLst>
              <a:gd name="connsiteX0" fmla="*/ 1465659 w 2190750"/>
              <a:gd name="connsiteY0" fmla="*/ 0 h 2000250"/>
              <a:gd name="connsiteX1" fmla="*/ 733187 w 2190750"/>
              <a:gd name="connsiteY1" fmla="*/ 0 h 2000250"/>
              <a:gd name="connsiteX2" fmla="*/ 416004 w 2190750"/>
              <a:gd name="connsiteY2" fmla="*/ 182880 h 2000250"/>
              <a:gd name="connsiteX3" fmla="*/ 49292 w 2190750"/>
              <a:gd name="connsiteY3" fmla="*/ 817245 h 2000250"/>
              <a:gd name="connsiteX4" fmla="*/ 49292 w 2190750"/>
              <a:gd name="connsiteY4" fmla="*/ 1183005 h 2000250"/>
              <a:gd name="connsiteX5" fmla="*/ 416004 w 2190750"/>
              <a:gd name="connsiteY5" fmla="*/ 1817370 h 2000250"/>
              <a:gd name="connsiteX6" fmla="*/ 733187 w 2190750"/>
              <a:gd name="connsiteY6" fmla="*/ 2000250 h 2000250"/>
              <a:gd name="connsiteX7" fmla="*/ 1465659 w 2190750"/>
              <a:gd name="connsiteY7" fmla="*/ 2000250 h 2000250"/>
              <a:gd name="connsiteX8" fmla="*/ 1782842 w 2190750"/>
              <a:gd name="connsiteY8" fmla="*/ 1817370 h 2000250"/>
              <a:gd name="connsiteX9" fmla="*/ 2149555 w 2190750"/>
              <a:gd name="connsiteY9" fmla="*/ 1183005 h 2000250"/>
              <a:gd name="connsiteX10" fmla="*/ 2149555 w 2190750"/>
              <a:gd name="connsiteY10" fmla="*/ 817245 h 2000250"/>
              <a:gd name="connsiteX11" fmla="*/ 1782842 w 2190750"/>
              <a:gd name="connsiteY11" fmla="*/ 182880 h 2000250"/>
              <a:gd name="connsiteX12" fmla="*/ 1465659 w 2190750"/>
              <a:gd name="connsiteY12"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0" h="2000250">
                <a:moveTo>
                  <a:pt x="1465659" y="0"/>
                </a:moveTo>
                <a:lnTo>
                  <a:pt x="733187" y="0"/>
                </a:lnTo>
                <a:cubicBezTo>
                  <a:pt x="602694" y="0"/>
                  <a:pt x="481727" y="69533"/>
                  <a:pt x="416004" y="182880"/>
                </a:cubicBezTo>
                <a:lnTo>
                  <a:pt x="49292" y="817245"/>
                </a:lnTo>
                <a:cubicBezTo>
                  <a:pt x="-16431" y="930593"/>
                  <a:pt x="-16431" y="1069658"/>
                  <a:pt x="49292" y="1183005"/>
                </a:cubicBezTo>
                <a:lnTo>
                  <a:pt x="416004" y="1817370"/>
                </a:lnTo>
                <a:cubicBezTo>
                  <a:pt x="481727" y="1930718"/>
                  <a:pt x="601742" y="2000250"/>
                  <a:pt x="733187" y="2000250"/>
                </a:cubicBezTo>
                <a:lnTo>
                  <a:pt x="1465659" y="2000250"/>
                </a:lnTo>
                <a:cubicBezTo>
                  <a:pt x="1596152" y="2000250"/>
                  <a:pt x="1717119" y="1930718"/>
                  <a:pt x="1782842" y="1817370"/>
                </a:cubicBezTo>
                <a:lnTo>
                  <a:pt x="2149555" y="1183005"/>
                </a:lnTo>
                <a:cubicBezTo>
                  <a:pt x="2215277" y="1069658"/>
                  <a:pt x="2215277" y="930593"/>
                  <a:pt x="2149555" y="817245"/>
                </a:cubicBezTo>
                <a:lnTo>
                  <a:pt x="1782842" y="182880"/>
                </a:lnTo>
                <a:cubicBezTo>
                  <a:pt x="1717119" y="69533"/>
                  <a:pt x="1596152" y="0"/>
                  <a:pt x="1465659" y="0"/>
                </a:cubicBezTo>
                <a:close/>
              </a:path>
            </a:pathLst>
          </a:custGeom>
          <a:solidFill>
            <a:schemeClr val="accent5"/>
          </a:solidFill>
          <a:ln w="9525" cap="flat">
            <a:noFill/>
            <a:prstDash val="solid"/>
            <a:miter/>
          </a:ln>
        </p:spPr>
        <p:txBody>
          <a:bodyPr rtlCol="0" anchor="ctr"/>
          <a:lstStyle/>
          <a:p>
            <a:endParaRPr lang="en-US"/>
          </a:p>
        </p:txBody>
      </p:sp>
      <p:sp>
        <p:nvSpPr>
          <p:cNvPr id="7" name="Graphic 12">
            <a:extLst>
              <a:ext uri="{FF2B5EF4-FFF2-40B4-BE49-F238E27FC236}">
                <a16:creationId xmlns:a16="http://schemas.microsoft.com/office/drawing/2014/main" id="{6FA81674-26A4-4E6B-9462-30913BDBE723}"/>
              </a:ext>
            </a:extLst>
          </p:cNvPr>
          <p:cNvSpPr/>
          <p:nvPr/>
        </p:nvSpPr>
        <p:spPr>
          <a:xfrm>
            <a:off x="5841310" y="2303204"/>
            <a:ext cx="1152966" cy="2846007"/>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4"/>
          </a:solidFill>
          <a:ln w="9525" cap="flat">
            <a:noFill/>
            <a:prstDash val="solid"/>
            <a:miter/>
          </a:ln>
        </p:spPr>
        <p:txBody>
          <a:bodyPr rtlCol="0" anchor="ctr"/>
          <a:lstStyle/>
          <a:p>
            <a:endParaRPr lang="en-US"/>
          </a:p>
        </p:txBody>
      </p:sp>
      <p:sp>
        <p:nvSpPr>
          <p:cNvPr id="8" name="Graphic 11">
            <a:extLst>
              <a:ext uri="{FF2B5EF4-FFF2-40B4-BE49-F238E27FC236}">
                <a16:creationId xmlns:a16="http://schemas.microsoft.com/office/drawing/2014/main" id="{2439ACF1-AE9D-48E7-AA90-65D59D5888EE}"/>
              </a:ext>
            </a:extLst>
          </p:cNvPr>
          <p:cNvSpPr/>
          <p:nvPr/>
        </p:nvSpPr>
        <p:spPr>
          <a:xfrm>
            <a:off x="4730821" y="2294102"/>
            <a:ext cx="1110489" cy="2864211"/>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2"/>
          </a:solidFill>
          <a:ln w="9525" cap="flat">
            <a:noFill/>
            <a:prstDash val="solid"/>
            <a:miter/>
          </a:ln>
        </p:spPr>
        <p:txBody>
          <a:bodyPr rtlCol="0" anchor="ctr"/>
          <a:lstStyle/>
          <a:p>
            <a:endParaRPr lang="en-US"/>
          </a:p>
        </p:txBody>
      </p:sp>
      <p:grpSp>
        <p:nvGrpSpPr>
          <p:cNvPr id="24" name="Group 23">
            <a:extLst>
              <a:ext uri="{FF2B5EF4-FFF2-40B4-BE49-F238E27FC236}">
                <a16:creationId xmlns:a16="http://schemas.microsoft.com/office/drawing/2014/main" id="{59826BBA-7EFB-4B16-BFC8-0B4E12FC0755}"/>
              </a:ext>
            </a:extLst>
          </p:cNvPr>
          <p:cNvGrpSpPr/>
          <p:nvPr/>
        </p:nvGrpSpPr>
        <p:grpSpPr>
          <a:xfrm>
            <a:off x="8347740" y="5175748"/>
            <a:ext cx="2066607" cy="560728"/>
            <a:chOff x="8523285" y="4149392"/>
            <a:chExt cx="2066607" cy="560728"/>
          </a:xfrm>
        </p:grpSpPr>
        <p:sp>
          <p:nvSpPr>
            <p:cNvPr id="11" name="AutoShape 92">
              <a:extLst>
                <a:ext uri="{FF2B5EF4-FFF2-40B4-BE49-F238E27FC236}">
                  <a16:creationId xmlns:a16="http://schemas.microsoft.com/office/drawing/2014/main" id="{4E66CC11-C762-4C80-8AEE-1685C21192CE}"/>
                </a:ext>
              </a:extLst>
            </p:cNvPr>
            <p:cNvSpPr>
              <a:spLocks noChangeArrowheads="1"/>
            </p:cNvSpPr>
            <p:nvPr/>
          </p:nvSpPr>
          <p:spPr bwMode="auto">
            <a:xfrm flipH="1">
              <a:off x="8523285" y="4149454"/>
              <a:ext cx="560666" cy="560666"/>
            </a:xfrm>
            <a:prstGeom prst="rect">
              <a:avLst/>
            </a:prstGeom>
            <a:noFill/>
            <a:ln w="38100">
              <a:solidFill>
                <a:schemeClr val="accent4"/>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12" name="AutoShape 92">
              <a:extLst>
                <a:ext uri="{FF2B5EF4-FFF2-40B4-BE49-F238E27FC236}">
                  <a16:creationId xmlns:a16="http://schemas.microsoft.com/office/drawing/2014/main" id="{A4380710-1CDA-471E-82D5-D2880CB6D4E2}"/>
                </a:ext>
              </a:extLst>
            </p:cNvPr>
            <p:cNvSpPr>
              <a:spLocks noChangeArrowheads="1"/>
            </p:cNvSpPr>
            <p:nvPr/>
          </p:nvSpPr>
          <p:spPr bwMode="auto">
            <a:xfrm flipH="1">
              <a:off x="10029226" y="4149392"/>
              <a:ext cx="560666" cy="560728"/>
            </a:xfrm>
            <a:prstGeom prst="rect">
              <a:avLst/>
            </a:prstGeom>
            <a:noFill/>
            <a:ln w="38100">
              <a:solidFill>
                <a:schemeClr val="accent3"/>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13" name="Trapezoid 10">
              <a:extLst>
                <a:ext uri="{FF2B5EF4-FFF2-40B4-BE49-F238E27FC236}">
                  <a16:creationId xmlns:a16="http://schemas.microsoft.com/office/drawing/2014/main" id="{86E0CAB2-3912-4719-9E74-47A2DAD271E0}"/>
                </a:ext>
              </a:extLst>
            </p:cNvPr>
            <p:cNvSpPr/>
            <p:nvPr/>
          </p:nvSpPr>
          <p:spPr>
            <a:xfrm>
              <a:off x="10129655" y="4243873"/>
              <a:ext cx="368250" cy="367819"/>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ounded Rectangle 12">
              <a:extLst>
                <a:ext uri="{FF2B5EF4-FFF2-40B4-BE49-F238E27FC236}">
                  <a16:creationId xmlns:a16="http://schemas.microsoft.com/office/drawing/2014/main" id="{056AF234-5E3F-444A-A828-4AF298F4ACDD}"/>
                </a:ext>
              </a:extLst>
            </p:cNvPr>
            <p:cNvSpPr>
              <a:spLocks noChangeAspect="1"/>
            </p:cNvSpPr>
            <p:nvPr/>
          </p:nvSpPr>
          <p:spPr>
            <a:xfrm>
              <a:off x="8648333" y="4224211"/>
              <a:ext cx="310571" cy="37010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TextBox 28">
            <a:extLst>
              <a:ext uri="{FF2B5EF4-FFF2-40B4-BE49-F238E27FC236}">
                <a16:creationId xmlns:a16="http://schemas.microsoft.com/office/drawing/2014/main" id="{36C7726C-29B0-4776-BD53-7FD6E996E6D0}"/>
              </a:ext>
            </a:extLst>
          </p:cNvPr>
          <p:cNvSpPr txBox="1"/>
          <p:nvPr/>
        </p:nvSpPr>
        <p:spPr>
          <a:xfrm>
            <a:off x="7907966" y="1695614"/>
            <a:ext cx="3770227" cy="3554819"/>
          </a:xfrm>
          <a:prstGeom prst="rect">
            <a:avLst/>
          </a:prstGeom>
          <a:noFill/>
        </p:spPr>
        <p:txBody>
          <a:bodyPr wrap="square" rtlCol="0">
            <a:spAutoFit/>
          </a:bodyPr>
          <a:lstStyle/>
          <a:p>
            <a:r>
              <a:rPr lang="en-US" sz="2500" spc="-1" dirty="0">
                <a:solidFill>
                  <a:srgbClr val="000000"/>
                </a:solidFill>
                <a:ea typeface="DejaVu Sans"/>
              </a:rPr>
              <a:t>Ở </a:t>
            </a:r>
            <a:r>
              <a:rPr lang="en-US" sz="2500" spc="-1" dirty="0" err="1">
                <a:solidFill>
                  <a:srgbClr val="000000"/>
                </a:solidFill>
                <a:ea typeface="DejaVu Sans"/>
              </a:rPr>
              <a:t>Việt</a:t>
            </a:r>
            <a:r>
              <a:rPr lang="en-US" sz="2500" spc="-1" dirty="0">
                <a:solidFill>
                  <a:srgbClr val="000000"/>
                </a:solidFill>
                <a:ea typeface="DejaVu Sans"/>
              </a:rPr>
              <a:t> Nam, so </a:t>
            </a:r>
            <a:r>
              <a:rPr lang="en-US" sz="2500" spc="-1" dirty="0" err="1">
                <a:solidFill>
                  <a:srgbClr val="000000"/>
                </a:solidFill>
                <a:ea typeface="DejaVu Sans"/>
              </a:rPr>
              <a:t>sánh</a:t>
            </a:r>
            <a:r>
              <a:rPr lang="en-US" sz="2500" spc="-1" dirty="0">
                <a:solidFill>
                  <a:srgbClr val="000000"/>
                </a:solidFill>
                <a:ea typeface="DejaVu Sans"/>
              </a:rPr>
              <a:t> </a:t>
            </a:r>
            <a:r>
              <a:rPr lang="en-US" sz="2500" spc="-1" dirty="0" err="1">
                <a:solidFill>
                  <a:srgbClr val="000000"/>
                </a:solidFill>
                <a:ea typeface="DejaVu Sans"/>
              </a:rPr>
              <a:t>giá</a:t>
            </a:r>
            <a:r>
              <a:rPr lang="en-US" sz="2500" spc="-1" dirty="0">
                <a:solidFill>
                  <a:srgbClr val="000000"/>
                </a:solidFill>
                <a:ea typeface="DejaVu Sans"/>
              </a:rPr>
              <a:t> </a:t>
            </a:r>
            <a:r>
              <a:rPr lang="en-US" sz="2500" spc="-1" dirty="0" err="1">
                <a:solidFill>
                  <a:srgbClr val="000000"/>
                </a:solidFill>
                <a:ea typeface="DejaVu Sans"/>
              </a:rPr>
              <a:t>tập</a:t>
            </a:r>
            <a:r>
              <a:rPr lang="en-US" sz="2500" spc="-1" dirty="0">
                <a:solidFill>
                  <a:srgbClr val="000000"/>
                </a:solidFill>
                <a:ea typeface="DejaVu Sans"/>
              </a:rPr>
              <a:t> </a:t>
            </a:r>
            <a:r>
              <a:rPr lang="en-US" sz="2500" spc="-1" dirty="0" err="1">
                <a:solidFill>
                  <a:srgbClr val="000000"/>
                </a:solidFill>
                <a:ea typeface="DejaVu Sans"/>
              </a:rPr>
              <a:t>trung</a:t>
            </a:r>
            <a:r>
              <a:rPr lang="en-US" sz="2500" spc="-1" dirty="0">
                <a:solidFill>
                  <a:srgbClr val="000000"/>
                </a:solidFill>
                <a:ea typeface="DejaVu Sans"/>
              </a:rPr>
              <a:t> </a:t>
            </a:r>
            <a:r>
              <a:rPr lang="en-US" sz="2500" spc="-1" dirty="0" err="1">
                <a:solidFill>
                  <a:srgbClr val="000000"/>
                </a:solidFill>
                <a:ea typeface="DejaVu Sans"/>
              </a:rPr>
              <a:t>chủ</a:t>
            </a:r>
            <a:r>
              <a:rPr lang="en-US" sz="2500" spc="-1" dirty="0">
                <a:solidFill>
                  <a:srgbClr val="000000"/>
                </a:solidFill>
                <a:ea typeface="DejaVu Sans"/>
              </a:rPr>
              <a:t> </a:t>
            </a:r>
            <a:r>
              <a:rPr lang="en-US" sz="2500" spc="-1" dirty="0" err="1">
                <a:solidFill>
                  <a:srgbClr val="000000"/>
                </a:solidFill>
                <a:ea typeface="DejaVu Sans"/>
              </a:rPr>
              <a:t>yếu</a:t>
            </a:r>
            <a:r>
              <a:rPr lang="en-US" sz="2500" spc="-1" dirty="0">
                <a:solidFill>
                  <a:srgbClr val="000000"/>
                </a:solidFill>
                <a:ea typeface="DejaVu Sans"/>
              </a:rPr>
              <a:t> </a:t>
            </a:r>
            <a:r>
              <a:rPr lang="en-US" sz="2500" spc="-1" dirty="0" err="1">
                <a:solidFill>
                  <a:srgbClr val="000000"/>
                </a:solidFill>
                <a:ea typeface="DejaVu Sans"/>
              </a:rPr>
              <a:t>vào</a:t>
            </a:r>
            <a:r>
              <a:rPr lang="en-US" sz="2500" spc="-1" dirty="0">
                <a:solidFill>
                  <a:srgbClr val="000000"/>
                </a:solidFill>
                <a:ea typeface="DejaVu Sans"/>
              </a:rPr>
              <a:t> </a:t>
            </a:r>
            <a:r>
              <a:rPr lang="en-US" sz="2500" spc="-1" dirty="0" err="1">
                <a:solidFill>
                  <a:srgbClr val="000000"/>
                </a:solidFill>
                <a:ea typeface="DejaVu Sans"/>
              </a:rPr>
              <a:t>mảng</a:t>
            </a:r>
            <a:r>
              <a:rPr lang="en-US" sz="2500" spc="-1" dirty="0">
                <a:solidFill>
                  <a:srgbClr val="000000"/>
                </a:solidFill>
                <a:ea typeface="DejaVu Sans"/>
              </a:rPr>
              <a:t> </a:t>
            </a:r>
            <a:r>
              <a:rPr lang="en-US" sz="2500" spc="-1" dirty="0" err="1">
                <a:solidFill>
                  <a:srgbClr val="000000"/>
                </a:solidFill>
                <a:ea typeface="DejaVu Sans"/>
              </a:rPr>
              <a:t>thiết</a:t>
            </a:r>
            <a:r>
              <a:rPr lang="en-US" sz="2500" spc="-1" dirty="0">
                <a:solidFill>
                  <a:srgbClr val="000000"/>
                </a:solidFill>
                <a:ea typeface="DejaVu Sans"/>
              </a:rPr>
              <a:t> </a:t>
            </a:r>
            <a:r>
              <a:rPr lang="en-US" sz="2500" spc="-1" dirty="0" err="1">
                <a:solidFill>
                  <a:srgbClr val="000000"/>
                </a:solidFill>
                <a:ea typeface="DejaVu Sans"/>
              </a:rPr>
              <a:t>bị</a:t>
            </a:r>
            <a:r>
              <a:rPr lang="en-US" sz="2500" spc="-1" dirty="0">
                <a:solidFill>
                  <a:srgbClr val="000000"/>
                </a:solidFill>
                <a:ea typeface="DejaVu Sans"/>
              </a:rPr>
              <a:t> </a:t>
            </a:r>
            <a:r>
              <a:rPr lang="en-US" sz="2500" spc="-1" dirty="0" err="1">
                <a:solidFill>
                  <a:srgbClr val="000000"/>
                </a:solidFill>
                <a:ea typeface="DejaVu Sans"/>
              </a:rPr>
              <a:t>công</a:t>
            </a:r>
            <a:r>
              <a:rPr lang="en-US" sz="2500" spc="-1" dirty="0">
                <a:solidFill>
                  <a:srgbClr val="000000"/>
                </a:solidFill>
                <a:ea typeface="DejaVu Sans"/>
              </a:rPr>
              <a:t> </a:t>
            </a:r>
            <a:r>
              <a:rPr lang="en-US" sz="2500" spc="-1" dirty="0" err="1">
                <a:solidFill>
                  <a:srgbClr val="000000"/>
                </a:solidFill>
                <a:ea typeface="DejaVu Sans"/>
              </a:rPr>
              <a:t>nghệ</a:t>
            </a:r>
            <a:r>
              <a:rPr lang="en-US" sz="2500" spc="-1" dirty="0">
                <a:solidFill>
                  <a:srgbClr val="000000"/>
                </a:solidFill>
                <a:ea typeface="DejaVu Sans"/>
              </a:rPr>
              <a:t>, </a:t>
            </a:r>
            <a:r>
              <a:rPr lang="en-US" sz="2500" spc="-1" dirty="0" err="1">
                <a:solidFill>
                  <a:srgbClr val="000000"/>
                </a:solidFill>
                <a:ea typeface="DejaVu Sans"/>
              </a:rPr>
              <a:t>gia</a:t>
            </a:r>
            <a:r>
              <a:rPr lang="en-US" sz="2500" spc="-1" dirty="0">
                <a:solidFill>
                  <a:srgbClr val="000000"/>
                </a:solidFill>
                <a:ea typeface="DejaVu Sans"/>
              </a:rPr>
              <a:t> </a:t>
            </a:r>
            <a:r>
              <a:rPr lang="en-US" sz="2500" spc="-1" dirty="0" err="1">
                <a:solidFill>
                  <a:srgbClr val="000000"/>
                </a:solidFill>
                <a:ea typeface="DejaVu Sans"/>
              </a:rPr>
              <a:t>dụng</a:t>
            </a:r>
            <a:r>
              <a:rPr lang="en-US" sz="2500" spc="-1" dirty="0">
                <a:solidFill>
                  <a:srgbClr val="000000"/>
                </a:solidFill>
                <a:ea typeface="DejaVu Sans"/>
              </a:rPr>
              <a:t>, </a:t>
            </a:r>
            <a:r>
              <a:rPr lang="en-US" sz="2500" spc="-1" dirty="0" err="1">
                <a:solidFill>
                  <a:srgbClr val="000000"/>
                </a:solidFill>
                <a:ea typeface="DejaVu Sans"/>
              </a:rPr>
              <a:t>sách</a:t>
            </a:r>
            <a:r>
              <a:rPr lang="en-US" sz="2500" spc="-1" dirty="0">
                <a:solidFill>
                  <a:srgbClr val="000000"/>
                </a:solidFill>
                <a:ea typeface="DejaVu Sans"/>
              </a:rPr>
              <a:t>. </a:t>
            </a:r>
            <a:r>
              <a:rPr lang="en-US" sz="2500" spc="-1" dirty="0" err="1">
                <a:solidFill>
                  <a:srgbClr val="000000"/>
                </a:solidFill>
                <a:ea typeface="DejaVu Sans"/>
              </a:rPr>
              <a:t>Một</a:t>
            </a:r>
            <a:r>
              <a:rPr lang="en-US" sz="2500" spc="-1" dirty="0">
                <a:solidFill>
                  <a:srgbClr val="000000"/>
                </a:solidFill>
                <a:ea typeface="DejaVu Sans"/>
              </a:rPr>
              <a:t> </a:t>
            </a:r>
            <a:r>
              <a:rPr lang="en-US" sz="2500" spc="-1" dirty="0" err="1">
                <a:solidFill>
                  <a:srgbClr val="000000"/>
                </a:solidFill>
                <a:ea typeface="DejaVu Sans"/>
              </a:rPr>
              <a:t>lượng</a:t>
            </a:r>
            <a:r>
              <a:rPr lang="en-US" sz="2500" spc="-1" dirty="0">
                <a:solidFill>
                  <a:srgbClr val="000000"/>
                </a:solidFill>
                <a:ea typeface="DejaVu Sans"/>
              </a:rPr>
              <a:t> </a:t>
            </a:r>
            <a:r>
              <a:rPr lang="en-US" sz="2500" spc="-1" dirty="0" err="1">
                <a:solidFill>
                  <a:srgbClr val="000000"/>
                </a:solidFill>
                <a:ea typeface="DejaVu Sans"/>
              </a:rPr>
              <a:t>nhỏ</a:t>
            </a:r>
            <a:r>
              <a:rPr lang="en-US" sz="2500" spc="-1" dirty="0">
                <a:solidFill>
                  <a:srgbClr val="000000"/>
                </a:solidFill>
                <a:ea typeface="DejaVu Sans"/>
              </a:rPr>
              <a:t> </a:t>
            </a:r>
            <a:r>
              <a:rPr lang="en-US" sz="2500" spc="-1" dirty="0" err="1">
                <a:solidFill>
                  <a:srgbClr val="000000"/>
                </a:solidFill>
                <a:ea typeface="DejaVu Sans"/>
              </a:rPr>
              <a:t>về</a:t>
            </a:r>
            <a:r>
              <a:rPr lang="en-US" sz="2500" spc="-1" dirty="0">
                <a:solidFill>
                  <a:srgbClr val="000000"/>
                </a:solidFill>
                <a:ea typeface="DejaVu Sans"/>
              </a:rPr>
              <a:t> </a:t>
            </a:r>
            <a:r>
              <a:rPr lang="en-US" sz="2500" spc="-1" dirty="0" err="1">
                <a:solidFill>
                  <a:srgbClr val="000000"/>
                </a:solidFill>
                <a:ea typeface="DejaVu Sans"/>
              </a:rPr>
              <a:t>dịch</a:t>
            </a:r>
            <a:r>
              <a:rPr lang="en-US" sz="2500" spc="-1" dirty="0">
                <a:solidFill>
                  <a:srgbClr val="000000"/>
                </a:solidFill>
                <a:ea typeface="DejaVu Sans"/>
              </a:rPr>
              <a:t> </a:t>
            </a:r>
            <a:r>
              <a:rPr lang="en-US" sz="2500" spc="-1" dirty="0" err="1">
                <a:solidFill>
                  <a:srgbClr val="000000"/>
                </a:solidFill>
                <a:ea typeface="DejaVu Sans"/>
              </a:rPr>
              <a:t>vụ</a:t>
            </a:r>
            <a:r>
              <a:rPr lang="en-US" sz="2500" spc="-1" dirty="0">
                <a:solidFill>
                  <a:srgbClr val="000000"/>
                </a:solidFill>
                <a:ea typeface="DejaVu Sans"/>
              </a:rPr>
              <a:t> </a:t>
            </a:r>
            <a:r>
              <a:rPr lang="en-US" sz="2500" spc="-1" dirty="0" err="1">
                <a:solidFill>
                  <a:srgbClr val="000000"/>
                </a:solidFill>
                <a:ea typeface="DejaVu Sans"/>
              </a:rPr>
              <a:t>đi</a:t>
            </a:r>
            <a:r>
              <a:rPr lang="en-US" sz="2500" spc="-1" dirty="0">
                <a:solidFill>
                  <a:srgbClr val="000000"/>
                </a:solidFill>
                <a:ea typeface="DejaVu Sans"/>
              </a:rPr>
              <a:t> </a:t>
            </a:r>
            <a:r>
              <a:rPr lang="en-US" sz="2500" spc="-1" dirty="0" err="1">
                <a:solidFill>
                  <a:srgbClr val="000000"/>
                </a:solidFill>
                <a:ea typeface="DejaVu Sans"/>
              </a:rPr>
              <a:t>lại</a:t>
            </a:r>
            <a:r>
              <a:rPr lang="en-US" sz="2500" spc="-1" dirty="0">
                <a:solidFill>
                  <a:srgbClr val="000000"/>
                </a:solidFill>
                <a:ea typeface="DejaVu Sans"/>
              </a:rPr>
              <a:t>, </a:t>
            </a:r>
            <a:r>
              <a:rPr lang="en-US" sz="2500" spc="-1" dirty="0" err="1">
                <a:solidFill>
                  <a:srgbClr val="000000"/>
                </a:solidFill>
                <a:ea typeface="DejaVu Sans"/>
              </a:rPr>
              <a:t>đặt</a:t>
            </a:r>
            <a:r>
              <a:rPr lang="en-US" sz="2500" spc="-1" dirty="0">
                <a:solidFill>
                  <a:srgbClr val="000000"/>
                </a:solidFill>
                <a:ea typeface="DejaVu Sans"/>
              </a:rPr>
              <a:t> </a:t>
            </a:r>
            <a:r>
              <a:rPr lang="en-US" sz="2500" spc="-1" dirty="0" err="1">
                <a:solidFill>
                  <a:srgbClr val="000000"/>
                </a:solidFill>
                <a:ea typeface="DejaVu Sans"/>
              </a:rPr>
              <a:t>phòng</a:t>
            </a:r>
            <a:r>
              <a:rPr lang="en-US" sz="2500" spc="-1" dirty="0">
                <a:solidFill>
                  <a:srgbClr val="000000"/>
                </a:solidFill>
                <a:ea typeface="DejaVu Sans"/>
              </a:rPr>
              <a:t>. </a:t>
            </a:r>
            <a:r>
              <a:rPr lang="en-US" sz="2500" spc="-1" dirty="0" err="1">
                <a:solidFill>
                  <a:srgbClr val="000000"/>
                </a:solidFill>
                <a:ea typeface="DejaVu Sans"/>
              </a:rPr>
              <a:t>Chưa</a:t>
            </a:r>
            <a:r>
              <a:rPr lang="en-US" sz="2500" spc="-1" dirty="0">
                <a:solidFill>
                  <a:srgbClr val="000000"/>
                </a:solidFill>
                <a:ea typeface="DejaVu Sans"/>
              </a:rPr>
              <a:t> </a:t>
            </a:r>
            <a:r>
              <a:rPr lang="en-US" sz="2500" spc="-1" dirty="0" err="1">
                <a:solidFill>
                  <a:srgbClr val="000000"/>
                </a:solidFill>
                <a:ea typeface="DejaVu Sans"/>
              </a:rPr>
              <a:t>có</a:t>
            </a:r>
            <a:r>
              <a:rPr lang="en-US" sz="2500" spc="-1" dirty="0">
                <a:solidFill>
                  <a:srgbClr val="000000"/>
                </a:solidFill>
                <a:ea typeface="DejaVu Sans"/>
              </a:rPr>
              <a:t> </a:t>
            </a:r>
            <a:r>
              <a:rPr lang="en-US" sz="2500" spc="-1" dirty="0" err="1">
                <a:solidFill>
                  <a:srgbClr val="000000"/>
                </a:solidFill>
                <a:ea typeface="DejaVu Sans"/>
              </a:rPr>
              <a:t>các</a:t>
            </a:r>
            <a:r>
              <a:rPr lang="en-US" sz="2500" spc="-1" dirty="0">
                <a:solidFill>
                  <a:srgbClr val="000000"/>
                </a:solidFill>
                <a:ea typeface="DejaVu Sans"/>
              </a:rPr>
              <a:t> </a:t>
            </a:r>
            <a:r>
              <a:rPr lang="en-US" sz="2500" spc="-1" dirty="0" err="1">
                <a:solidFill>
                  <a:srgbClr val="000000"/>
                </a:solidFill>
                <a:ea typeface="DejaVu Sans"/>
              </a:rPr>
              <a:t>dịch</a:t>
            </a:r>
            <a:r>
              <a:rPr lang="en-US" sz="2500" spc="-1" dirty="0">
                <a:solidFill>
                  <a:srgbClr val="000000"/>
                </a:solidFill>
                <a:ea typeface="DejaVu Sans"/>
              </a:rPr>
              <a:t> </a:t>
            </a:r>
            <a:r>
              <a:rPr lang="en-US" sz="2500" spc="-1" dirty="0" err="1">
                <a:solidFill>
                  <a:srgbClr val="000000"/>
                </a:solidFill>
                <a:ea typeface="DejaVu Sans"/>
              </a:rPr>
              <a:t>vụ</a:t>
            </a:r>
            <a:r>
              <a:rPr lang="en-US" sz="2500" spc="-1" dirty="0">
                <a:solidFill>
                  <a:srgbClr val="000000"/>
                </a:solidFill>
                <a:ea typeface="DejaVu Sans"/>
              </a:rPr>
              <a:t> so </a:t>
            </a:r>
            <a:r>
              <a:rPr lang="en-US" sz="2500" spc="-1" dirty="0" err="1">
                <a:solidFill>
                  <a:srgbClr val="000000"/>
                </a:solidFill>
                <a:ea typeface="DejaVu Sans"/>
              </a:rPr>
              <a:t>sánh</a:t>
            </a:r>
            <a:r>
              <a:rPr lang="en-US" sz="2500" spc="-1" dirty="0">
                <a:solidFill>
                  <a:srgbClr val="000000"/>
                </a:solidFill>
                <a:ea typeface="DejaVu Sans"/>
              </a:rPr>
              <a:t> </a:t>
            </a:r>
            <a:r>
              <a:rPr lang="en-US" sz="2500" spc="-1" dirty="0" err="1">
                <a:solidFill>
                  <a:srgbClr val="000000"/>
                </a:solidFill>
                <a:ea typeface="DejaVu Sans"/>
              </a:rPr>
              <a:t>về</a:t>
            </a:r>
            <a:r>
              <a:rPr lang="en-US" sz="2500" spc="-1" dirty="0">
                <a:solidFill>
                  <a:srgbClr val="000000"/>
                </a:solidFill>
                <a:ea typeface="DejaVu Sans"/>
              </a:rPr>
              <a:t> </a:t>
            </a:r>
            <a:r>
              <a:rPr lang="en-US" sz="2500" spc="-1" dirty="0" err="1">
                <a:solidFill>
                  <a:srgbClr val="000000"/>
                </a:solidFill>
                <a:ea typeface="DejaVu Sans"/>
              </a:rPr>
              <a:t>giáo</a:t>
            </a:r>
            <a:r>
              <a:rPr lang="en-US" sz="2500" spc="-1" dirty="0">
                <a:solidFill>
                  <a:srgbClr val="000000"/>
                </a:solidFill>
                <a:ea typeface="DejaVu Sans"/>
              </a:rPr>
              <a:t> </a:t>
            </a:r>
            <a:r>
              <a:rPr lang="en-US" sz="2500" spc="-1" dirty="0" err="1">
                <a:solidFill>
                  <a:srgbClr val="000000"/>
                </a:solidFill>
                <a:ea typeface="DejaVu Sans"/>
              </a:rPr>
              <a:t>dục</a:t>
            </a:r>
            <a:r>
              <a:rPr lang="en-US" sz="2500" spc="-1" dirty="0">
                <a:solidFill>
                  <a:srgbClr val="000000"/>
                </a:solidFill>
                <a:ea typeface="DejaVu Sans"/>
              </a:rPr>
              <a:t>, y </a:t>
            </a:r>
            <a:r>
              <a:rPr lang="en-US" sz="2500" spc="-1" dirty="0" err="1">
                <a:solidFill>
                  <a:srgbClr val="000000"/>
                </a:solidFill>
                <a:ea typeface="DejaVu Sans"/>
              </a:rPr>
              <a:t>tế</a:t>
            </a:r>
            <a:endParaRPr lang="en-US" sz="2500" spc="-1" dirty="0"/>
          </a:p>
          <a:p>
            <a:endParaRPr lang="ko-KR" altLang="en-US" sz="2500" b="1" dirty="0">
              <a:solidFill>
                <a:srgbClr val="C00000"/>
              </a:solidFill>
              <a:cs typeface="Arial" pitchFamily="34" charset="0"/>
            </a:endParaRPr>
          </a:p>
        </p:txBody>
      </p:sp>
      <p:sp>
        <p:nvSpPr>
          <p:cNvPr id="3" name="Rectangle 2"/>
          <p:cNvSpPr/>
          <p:nvPr/>
        </p:nvSpPr>
        <p:spPr>
          <a:xfrm>
            <a:off x="330548" y="2272696"/>
            <a:ext cx="3229348" cy="2400657"/>
          </a:xfrm>
          <a:prstGeom prst="rect">
            <a:avLst/>
          </a:prstGeom>
        </p:spPr>
        <p:txBody>
          <a:bodyPr wrap="square">
            <a:spAutoFit/>
          </a:bodyPr>
          <a:lstStyle/>
          <a:p>
            <a:pPr algn="r"/>
            <a:r>
              <a:rPr lang="vi-VN" altLang="ko-KR" sz="2500" dirty="0">
                <a:solidFill>
                  <a:schemeClr val="tx1">
                    <a:lumMod val="75000"/>
                    <a:lumOff val="25000"/>
                  </a:schemeClr>
                </a:solidFill>
                <a:cs typeface="Arial" pitchFamily="34" charset="0"/>
              </a:rPr>
              <a:t>Thị trường thế giới, có nhiều sản phẩm so sánh giá tầm cỡ như Google shopping, Yahoo shopping, BizRate,…</a:t>
            </a:r>
          </a:p>
        </p:txBody>
      </p:sp>
    </p:spTree>
    <p:extLst>
      <p:ext uri="{BB962C8B-B14F-4D97-AF65-F5344CB8AC3E}">
        <p14:creationId xmlns:p14="http://schemas.microsoft.com/office/powerpoint/2010/main" val="3788057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873703"/>
            <a:ext cx="2664822" cy="724247"/>
          </a:xfrm>
        </p:spPr>
        <p:txBody>
          <a:bodyPr/>
          <a:lstStyle/>
          <a:p>
            <a:pPr algn="ctr"/>
            <a:r>
              <a:rPr lang="en-GB" sz="4800" b="1" dirty="0" err="1">
                <a:solidFill>
                  <a:srgbClr val="FF0000"/>
                </a:solidFill>
              </a:rPr>
              <a:t>Dịch</a:t>
            </a:r>
            <a:r>
              <a:rPr lang="en-GB" sz="4800" b="1" dirty="0">
                <a:solidFill>
                  <a:srgbClr val="FF0000"/>
                </a:solidFill>
              </a:rPr>
              <a:t> </a:t>
            </a:r>
            <a:r>
              <a:rPr lang="en-GB" sz="4800" b="1" dirty="0" err="1">
                <a:solidFill>
                  <a:srgbClr val="FF0000"/>
                </a:solidFill>
              </a:rPr>
              <a:t>vụ</a:t>
            </a:r>
            <a:r>
              <a:rPr lang="en-GB" sz="4800" b="1" dirty="0">
                <a:solidFill>
                  <a:srgbClr val="FF0000"/>
                </a:solidFill>
              </a:rPr>
              <a:t> so </a:t>
            </a:r>
            <a:r>
              <a:rPr lang="en-GB" sz="4800" b="1" dirty="0" err="1">
                <a:solidFill>
                  <a:srgbClr val="FF0000"/>
                </a:solidFill>
              </a:rPr>
              <a:t>sánh</a:t>
            </a:r>
            <a:r>
              <a:rPr lang="en-GB" sz="4800" b="1" dirty="0">
                <a:solidFill>
                  <a:srgbClr val="FF0000"/>
                </a:solidFill>
              </a:rPr>
              <a:t> </a:t>
            </a:r>
            <a:r>
              <a:rPr lang="en-GB" sz="4800" b="1" dirty="0" err="1">
                <a:solidFill>
                  <a:srgbClr val="FF0000"/>
                </a:solidFill>
              </a:rPr>
              <a:t>giá</a:t>
            </a:r>
            <a:r>
              <a:rPr lang="en-GB" sz="4800" b="1" dirty="0">
                <a:solidFill>
                  <a:srgbClr val="FF0000"/>
                </a:solidFill>
              </a:rPr>
              <a:t> </a:t>
            </a:r>
            <a:r>
              <a:rPr lang="en-GB" sz="4800" b="1" dirty="0" err="1">
                <a:solidFill>
                  <a:srgbClr val="FF0000"/>
                </a:solidFill>
              </a:rPr>
              <a:t>trên</a:t>
            </a:r>
            <a:r>
              <a:rPr lang="en-GB" sz="4800" b="1" dirty="0">
                <a:solidFill>
                  <a:srgbClr val="FF0000"/>
                </a:solidFill>
              </a:rPr>
              <a:t> </a:t>
            </a:r>
            <a:r>
              <a:rPr lang="en-GB" sz="4800" b="1" dirty="0" err="1">
                <a:solidFill>
                  <a:srgbClr val="FF0000"/>
                </a:solidFill>
              </a:rPr>
              <a:t>thế</a:t>
            </a:r>
            <a:r>
              <a:rPr lang="en-GB" sz="4800" b="1" dirty="0">
                <a:solidFill>
                  <a:srgbClr val="FF0000"/>
                </a:solidFill>
              </a:rPr>
              <a:t> </a:t>
            </a:r>
            <a:r>
              <a:rPr lang="en-GB" sz="4800" b="1" dirty="0" err="1">
                <a:solidFill>
                  <a:srgbClr val="FF0000"/>
                </a:solidFill>
              </a:rPr>
              <a:t>giới</a:t>
            </a:r>
            <a:endParaRPr lang="en-US" sz="4800" b="1" dirty="0">
              <a:solidFill>
                <a:srgbClr val="FF0000"/>
              </a:solidFill>
            </a:endParaRPr>
          </a:p>
        </p:txBody>
      </p:sp>
      <p:pic>
        <p:nvPicPr>
          <p:cNvPr id="3" name="Picture 2" descr="Google Shopping - Price Comparison Website"/>
          <p:cNvPicPr/>
          <p:nvPr/>
        </p:nvPicPr>
        <p:blipFill>
          <a:blip r:embed="rId2">
            <a:extLst>
              <a:ext uri="{28A0092B-C50C-407E-A947-70E740481C1C}">
                <a14:useLocalDpi xmlns:a14="http://schemas.microsoft.com/office/drawing/2010/main" val="0"/>
              </a:ext>
            </a:extLst>
          </a:blip>
          <a:srcRect/>
          <a:stretch>
            <a:fillRect/>
          </a:stretch>
        </p:blipFill>
        <p:spPr bwMode="auto">
          <a:xfrm>
            <a:off x="2847704" y="1371600"/>
            <a:ext cx="9344296" cy="5486400"/>
          </a:xfrm>
          <a:prstGeom prst="rect">
            <a:avLst/>
          </a:prstGeom>
          <a:noFill/>
          <a:ln>
            <a:noFill/>
          </a:ln>
        </p:spPr>
      </p:pic>
      <p:sp>
        <p:nvSpPr>
          <p:cNvPr id="4" name="Text Placeholder 1"/>
          <p:cNvSpPr txBox="1">
            <a:spLocks/>
          </p:cNvSpPr>
          <p:nvPr/>
        </p:nvSpPr>
        <p:spPr>
          <a:xfrm>
            <a:off x="2847704" y="137776"/>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Google Shopping</a:t>
            </a:r>
            <a:endParaRPr lang="en-US" b="1" i="1" u="sng" dirty="0">
              <a:solidFill>
                <a:srgbClr val="C00000"/>
              </a:solidFill>
            </a:endParaRPr>
          </a:p>
        </p:txBody>
      </p:sp>
      <p:sp>
        <p:nvSpPr>
          <p:cNvPr id="5" name="Text Placeholder 1"/>
          <p:cNvSpPr txBox="1">
            <a:spLocks/>
          </p:cNvSpPr>
          <p:nvPr/>
        </p:nvSpPr>
        <p:spPr>
          <a:xfrm>
            <a:off x="2847704" y="137776"/>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err="1" smtClean="0">
                <a:solidFill>
                  <a:srgbClr val="C00000"/>
                </a:solidFill>
              </a:rPr>
              <a:t>BizRate</a:t>
            </a:r>
            <a:endParaRPr lang="en-US" b="1" i="1" u="sng" dirty="0">
              <a:solidFill>
                <a:srgbClr val="C00000"/>
              </a:solidFill>
            </a:endParaRPr>
          </a:p>
        </p:txBody>
      </p:sp>
      <p:pic>
        <p:nvPicPr>
          <p:cNvPr id="6" name="Picture 5" descr="BizRate Comparing prices"/>
          <p:cNvPicPr/>
          <p:nvPr/>
        </p:nvPicPr>
        <p:blipFill>
          <a:blip r:embed="rId3">
            <a:extLst>
              <a:ext uri="{28A0092B-C50C-407E-A947-70E740481C1C}">
                <a14:useLocalDpi xmlns:a14="http://schemas.microsoft.com/office/drawing/2010/main" val="0"/>
              </a:ext>
            </a:extLst>
          </a:blip>
          <a:srcRect/>
          <a:stretch>
            <a:fillRect/>
          </a:stretch>
        </p:blipFill>
        <p:spPr bwMode="auto">
          <a:xfrm>
            <a:off x="2847704" y="1371600"/>
            <a:ext cx="9344296" cy="5486400"/>
          </a:xfrm>
          <a:prstGeom prst="rect">
            <a:avLst/>
          </a:prstGeom>
          <a:noFill/>
          <a:ln>
            <a:noFill/>
          </a:ln>
        </p:spPr>
      </p:pic>
      <p:sp>
        <p:nvSpPr>
          <p:cNvPr id="7" name="Text Placeholder 1"/>
          <p:cNvSpPr txBox="1">
            <a:spLocks/>
          </p:cNvSpPr>
          <p:nvPr/>
        </p:nvSpPr>
        <p:spPr>
          <a:xfrm>
            <a:off x="2847703" y="137775"/>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Camel </a:t>
            </a:r>
            <a:r>
              <a:rPr lang="en-GB" b="1" i="1" u="sng" dirty="0" err="1" smtClean="0">
                <a:solidFill>
                  <a:srgbClr val="C00000"/>
                </a:solidFill>
              </a:rPr>
              <a:t>Camel</a:t>
            </a:r>
            <a:r>
              <a:rPr lang="en-GB" b="1" i="1" u="sng" dirty="0" smtClean="0">
                <a:solidFill>
                  <a:srgbClr val="C00000"/>
                </a:solidFill>
              </a:rPr>
              <a:t> </a:t>
            </a:r>
            <a:r>
              <a:rPr lang="en-GB" b="1" i="1" u="sng" dirty="0" err="1" smtClean="0">
                <a:solidFill>
                  <a:srgbClr val="C00000"/>
                </a:solidFill>
              </a:rPr>
              <a:t>Camel</a:t>
            </a:r>
            <a:endParaRPr lang="en-US" b="1" i="1" u="sng" dirty="0">
              <a:solidFill>
                <a:srgbClr val="C00000"/>
              </a:solidFill>
            </a:endParaRPr>
          </a:p>
        </p:txBody>
      </p:sp>
      <p:pic>
        <p:nvPicPr>
          <p:cNvPr id="8" name="Picture 7" descr="So sÃ¡nh giÃ¡ - camelcamelcamel"/>
          <p:cNvPicPr/>
          <p:nvPr/>
        </p:nvPicPr>
        <p:blipFill>
          <a:blip r:embed="rId4">
            <a:extLst>
              <a:ext uri="{28A0092B-C50C-407E-A947-70E740481C1C}">
                <a14:useLocalDpi xmlns:a14="http://schemas.microsoft.com/office/drawing/2010/main" val="0"/>
              </a:ext>
            </a:extLst>
          </a:blip>
          <a:srcRect/>
          <a:stretch>
            <a:fillRect/>
          </a:stretch>
        </p:blipFill>
        <p:spPr bwMode="auto">
          <a:xfrm>
            <a:off x="2847702" y="1408440"/>
            <a:ext cx="9344298" cy="5449560"/>
          </a:xfrm>
          <a:prstGeom prst="rect">
            <a:avLst/>
          </a:prstGeom>
          <a:noFill/>
          <a:ln>
            <a:noFill/>
          </a:ln>
        </p:spPr>
      </p:pic>
      <p:sp>
        <p:nvSpPr>
          <p:cNvPr id="9" name="Text Placeholder 1"/>
          <p:cNvSpPr txBox="1">
            <a:spLocks/>
          </p:cNvSpPr>
          <p:nvPr/>
        </p:nvSpPr>
        <p:spPr>
          <a:xfrm>
            <a:off x="2847703" y="137774"/>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err="1" smtClean="0">
                <a:solidFill>
                  <a:srgbClr val="C00000"/>
                </a:solidFill>
              </a:rPr>
              <a:t>NexTag</a:t>
            </a:r>
            <a:endParaRPr lang="en-US" b="1" i="1" u="sng" dirty="0">
              <a:solidFill>
                <a:srgbClr val="C00000"/>
              </a:solidFill>
            </a:endParaRPr>
          </a:p>
        </p:txBody>
      </p:sp>
      <p:pic>
        <p:nvPicPr>
          <p:cNvPr id="10" name="Picture 9" descr="NexTag - So sÃ¡nh giÃ¡ sáº£n pháº©m"/>
          <p:cNvPicPr/>
          <p:nvPr/>
        </p:nvPicPr>
        <p:blipFill>
          <a:blip r:embed="rId5">
            <a:extLst>
              <a:ext uri="{28A0092B-C50C-407E-A947-70E740481C1C}">
                <a14:useLocalDpi xmlns:a14="http://schemas.microsoft.com/office/drawing/2010/main" val="0"/>
              </a:ext>
            </a:extLst>
          </a:blip>
          <a:srcRect/>
          <a:stretch>
            <a:fillRect/>
          </a:stretch>
        </p:blipFill>
        <p:spPr bwMode="auto">
          <a:xfrm>
            <a:off x="2847702" y="1371598"/>
            <a:ext cx="9344298" cy="5486402"/>
          </a:xfrm>
          <a:prstGeom prst="rect">
            <a:avLst/>
          </a:prstGeom>
          <a:noFill/>
          <a:ln>
            <a:noFill/>
          </a:ln>
        </p:spPr>
      </p:pic>
      <p:sp>
        <p:nvSpPr>
          <p:cNvPr id="11" name="Text Placeholder 1"/>
          <p:cNvSpPr txBox="1">
            <a:spLocks/>
          </p:cNvSpPr>
          <p:nvPr/>
        </p:nvSpPr>
        <p:spPr>
          <a:xfrm>
            <a:off x="2847702" y="137773"/>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Pronto</a:t>
            </a:r>
            <a:endParaRPr lang="en-US" b="1" i="1" u="sng" dirty="0">
              <a:solidFill>
                <a:srgbClr val="C00000"/>
              </a:solidFill>
            </a:endParaRPr>
          </a:p>
        </p:txBody>
      </p:sp>
      <p:pic>
        <p:nvPicPr>
          <p:cNvPr id="12" name="Picture 11" descr="So sÃ¡nh giÃ¡ - Pronto"/>
          <p:cNvPicPr/>
          <p:nvPr/>
        </p:nvPicPr>
        <p:blipFill>
          <a:blip r:embed="rId6">
            <a:extLst>
              <a:ext uri="{28A0092B-C50C-407E-A947-70E740481C1C}">
                <a14:useLocalDpi xmlns:a14="http://schemas.microsoft.com/office/drawing/2010/main" val="0"/>
              </a:ext>
            </a:extLst>
          </a:blip>
          <a:srcRect/>
          <a:stretch>
            <a:fillRect/>
          </a:stretch>
        </p:blipFill>
        <p:spPr bwMode="auto">
          <a:xfrm>
            <a:off x="2847701" y="1408440"/>
            <a:ext cx="9344299" cy="5449560"/>
          </a:xfrm>
          <a:prstGeom prst="rect">
            <a:avLst/>
          </a:prstGeom>
          <a:noFill/>
          <a:ln>
            <a:noFill/>
          </a:ln>
        </p:spPr>
      </p:pic>
      <p:sp>
        <p:nvSpPr>
          <p:cNvPr id="13" name="Text Placeholder 1"/>
          <p:cNvSpPr txBox="1">
            <a:spLocks/>
          </p:cNvSpPr>
          <p:nvPr/>
        </p:nvSpPr>
        <p:spPr>
          <a:xfrm>
            <a:off x="2847702" y="137770"/>
            <a:ext cx="7332617"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Shopping.com</a:t>
            </a:r>
            <a:endParaRPr lang="en-US" b="1" i="1" u="sng" dirty="0">
              <a:solidFill>
                <a:srgbClr val="C00000"/>
              </a:solidFill>
            </a:endParaRPr>
          </a:p>
        </p:txBody>
      </p:sp>
      <p:pic>
        <p:nvPicPr>
          <p:cNvPr id="14" name="Picture 13" descr="shopping.com - so sÃ¡nh giÃ¡ sáº£n pháº©m"/>
          <p:cNvPicPr/>
          <p:nvPr/>
        </p:nvPicPr>
        <p:blipFill>
          <a:blip r:embed="rId7">
            <a:extLst>
              <a:ext uri="{28A0092B-C50C-407E-A947-70E740481C1C}">
                <a14:useLocalDpi xmlns:a14="http://schemas.microsoft.com/office/drawing/2010/main" val="0"/>
              </a:ext>
            </a:extLst>
          </a:blip>
          <a:srcRect/>
          <a:stretch>
            <a:fillRect/>
          </a:stretch>
        </p:blipFill>
        <p:spPr bwMode="auto">
          <a:xfrm>
            <a:off x="2847700" y="1408434"/>
            <a:ext cx="9344300" cy="5449566"/>
          </a:xfrm>
          <a:prstGeom prst="rect">
            <a:avLst/>
          </a:prstGeom>
          <a:noFill/>
          <a:ln>
            <a:noFill/>
          </a:ln>
        </p:spPr>
      </p:pic>
    </p:spTree>
    <p:extLst>
      <p:ext uri="{BB962C8B-B14F-4D97-AF65-F5344CB8AC3E}">
        <p14:creationId xmlns:p14="http://schemas.microsoft.com/office/powerpoint/2010/main" val="18885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par>
                                <p:cTn id="22" presetID="14"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6" presetClass="entr" presetSubtype="2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par>
                                <p:cTn id="36" presetID="16" presetClass="entr" presetSubtype="21"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6" presetClass="entr" presetSubtype="21"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par>
                                <p:cTn id="47" presetID="16" presetClass="entr" presetSubtype="21"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6" presetClass="entr" presetSubtype="21"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par>
                                <p:cTn id="58" presetID="16" presetClass="entr" presetSubtype="21"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arn(inVertical)">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6" presetClass="entr" presetSubtype="21"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arn(inVertical)">
                                      <p:cBhvr>
                                        <p:cTn id="68" dur="500"/>
                                        <p:tgtEl>
                                          <p:spTgt spid="13"/>
                                        </p:tgtEl>
                                      </p:cBhvr>
                                    </p:animEffect>
                                  </p:childTnLst>
                                </p:cTn>
                              </p:par>
                              <p:par>
                                <p:cTn id="69" presetID="16" presetClass="entr" presetSubtype="21"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barn(inVertical)">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P spid="7" grpId="1"/>
      <p:bldP spid="9" grpId="0"/>
      <p:bldP spid="9" grpId="1"/>
      <p:bldP spid="11" grpId="0"/>
      <p:bldP spid="11" grpId="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836023" y="112643"/>
            <a:ext cx="10802983"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4800" b="1" dirty="0" err="1">
                <a:solidFill>
                  <a:srgbClr val="FF0000"/>
                </a:solidFill>
              </a:rPr>
              <a:t>Dịch</a:t>
            </a:r>
            <a:r>
              <a:rPr lang="en-GB" sz="4800" b="1" dirty="0">
                <a:solidFill>
                  <a:srgbClr val="FF0000"/>
                </a:solidFill>
              </a:rPr>
              <a:t> </a:t>
            </a:r>
            <a:r>
              <a:rPr lang="en-GB" sz="4800" b="1" dirty="0" err="1">
                <a:solidFill>
                  <a:srgbClr val="FF0000"/>
                </a:solidFill>
              </a:rPr>
              <a:t>vụ</a:t>
            </a:r>
            <a:r>
              <a:rPr lang="en-GB" sz="4800" b="1" dirty="0">
                <a:solidFill>
                  <a:srgbClr val="FF0000"/>
                </a:solidFill>
              </a:rPr>
              <a:t> so </a:t>
            </a:r>
            <a:r>
              <a:rPr lang="en-GB" sz="4800" b="1" dirty="0" err="1">
                <a:solidFill>
                  <a:srgbClr val="FF0000"/>
                </a:solidFill>
              </a:rPr>
              <a:t>sánh</a:t>
            </a:r>
            <a:r>
              <a:rPr lang="en-GB" sz="4800" b="1" dirty="0">
                <a:solidFill>
                  <a:srgbClr val="FF0000"/>
                </a:solidFill>
              </a:rPr>
              <a:t> </a:t>
            </a:r>
            <a:r>
              <a:rPr lang="en-GB" sz="4800" b="1" dirty="0" err="1">
                <a:solidFill>
                  <a:srgbClr val="FF0000"/>
                </a:solidFill>
              </a:rPr>
              <a:t>giá</a:t>
            </a:r>
            <a:r>
              <a:rPr lang="en-GB" sz="4800" b="1" dirty="0">
                <a:solidFill>
                  <a:srgbClr val="FF0000"/>
                </a:solidFill>
              </a:rPr>
              <a:t> ở </a:t>
            </a:r>
            <a:r>
              <a:rPr lang="en-GB" sz="4800" b="1" dirty="0" err="1">
                <a:solidFill>
                  <a:srgbClr val="FF0000"/>
                </a:solidFill>
              </a:rPr>
              <a:t>Việt</a:t>
            </a:r>
            <a:r>
              <a:rPr lang="en-GB" sz="4800" b="1" dirty="0">
                <a:solidFill>
                  <a:srgbClr val="FF0000"/>
                </a:solidFill>
              </a:rPr>
              <a:t> Nam</a:t>
            </a:r>
            <a:endParaRPr lang="en-US" sz="4800" b="1" dirty="0">
              <a:solidFill>
                <a:srgbClr val="FF0000"/>
              </a:solidFill>
            </a:endParaRPr>
          </a:p>
        </p:txBody>
      </p:sp>
      <p:sp>
        <p:nvSpPr>
          <p:cNvPr id="4" name="Text Placeholder 1"/>
          <p:cNvSpPr txBox="1">
            <a:spLocks/>
          </p:cNvSpPr>
          <p:nvPr/>
        </p:nvSpPr>
        <p:spPr>
          <a:xfrm>
            <a:off x="3592094" y="1194046"/>
            <a:ext cx="3670663"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TopGia.vn</a:t>
            </a:r>
            <a:endParaRPr lang="en-US" b="1" i="1" u="sng" dirty="0">
              <a:solidFill>
                <a:srgbClr val="C00000"/>
              </a:solidFill>
            </a:endParaRPr>
          </a:p>
        </p:txBody>
      </p:sp>
      <p:sp>
        <p:nvSpPr>
          <p:cNvPr id="6" name="Text Placeholder 1"/>
          <p:cNvSpPr txBox="1">
            <a:spLocks/>
          </p:cNvSpPr>
          <p:nvPr/>
        </p:nvSpPr>
        <p:spPr>
          <a:xfrm>
            <a:off x="2501536" y="1168722"/>
            <a:ext cx="5434149"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WebSoSanh.vn</a:t>
            </a:r>
            <a:endParaRPr lang="en-US" b="1" i="1" u="sng" dirty="0">
              <a:solidFill>
                <a:srgbClr val="C00000"/>
              </a:solidFill>
            </a:endParaRPr>
          </a:p>
        </p:txBody>
      </p:sp>
      <p:sp>
        <p:nvSpPr>
          <p:cNvPr id="8" name="Text Placeholder 1"/>
          <p:cNvSpPr txBox="1">
            <a:spLocks/>
          </p:cNvSpPr>
          <p:nvPr/>
        </p:nvSpPr>
        <p:spPr>
          <a:xfrm>
            <a:off x="3592094" y="1190559"/>
            <a:ext cx="5434149"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err="1" smtClean="0">
                <a:solidFill>
                  <a:srgbClr val="C00000"/>
                </a:solidFill>
              </a:rPr>
              <a:t>Gobear</a:t>
            </a:r>
            <a:endParaRPr lang="en-US" b="1" i="1" u="sng" dirty="0">
              <a:solidFill>
                <a:srgbClr val="C00000"/>
              </a:solidFill>
            </a:endParaRPr>
          </a:p>
        </p:txBody>
      </p:sp>
      <p:sp>
        <p:nvSpPr>
          <p:cNvPr id="11" name="Text Placeholder 1"/>
          <p:cNvSpPr txBox="1">
            <a:spLocks/>
          </p:cNvSpPr>
          <p:nvPr/>
        </p:nvSpPr>
        <p:spPr>
          <a:xfrm>
            <a:off x="4117694" y="1150218"/>
            <a:ext cx="2839634"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Sore.vn</a:t>
            </a:r>
            <a:endParaRPr lang="en-US" b="1" i="1" u="sng" dirty="0">
              <a:solidFill>
                <a:srgbClr val="C00000"/>
              </a:solidFill>
            </a:endParaRPr>
          </a:p>
        </p:txBody>
      </p:sp>
      <p:sp>
        <p:nvSpPr>
          <p:cNvPr id="12" name="Text Placeholder 1"/>
          <p:cNvSpPr txBox="1">
            <a:spLocks/>
          </p:cNvSpPr>
          <p:nvPr/>
        </p:nvSpPr>
        <p:spPr>
          <a:xfrm>
            <a:off x="3095707" y="1165235"/>
            <a:ext cx="5434149"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1" u="sng" dirty="0" smtClean="0">
                <a:solidFill>
                  <a:srgbClr val="C00000"/>
                </a:solidFill>
              </a:rPr>
              <a:t>Sosanhgia.com</a:t>
            </a:r>
            <a:endParaRPr lang="en-US" b="1" i="1" u="sng" dirty="0">
              <a:solidFill>
                <a:srgbClr val="C00000"/>
              </a:solidFill>
            </a:endParaRPr>
          </a:p>
        </p:txBody>
      </p:sp>
      <p:pic>
        <p:nvPicPr>
          <p:cNvPr id="14" name="Picture 13" descr="top cac website so sanh gia truc tuyen tot nhat hien nay 2"/>
          <p:cNvPicPr/>
          <p:nvPr/>
        </p:nvPicPr>
        <p:blipFill>
          <a:blip r:embed="rId2">
            <a:extLst>
              <a:ext uri="{28A0092B-C50C-407E-A947-70E740481C1C}">
                <a14:useLocalDpi xmlns:a14="http://schemas.microsoft.com/office/drawing/2010/main" val="0"/>
              </a:ext>
            </a:extLst>
          </a:blip>
          <a:srcRect/>
          <a:stretch>
            <a:fillRect/>
          </a:stretch>
        </p:blipFill>
        <p:spPr bwMode="auto">
          <a:xfrm>
            <a:off x="1366252" y="2235703"/>
            <a:ext cx="8342524" cy="4178543"/>
          </a:xfrm>
          <a:prstGeom prst="rect">
            <a:avLst/>
          </a:prstGeom>
          <a:noFill/>
          <a:ln>
            <a:noFill/>
          </a:ln>
        </p:spPr>
      </p:pic>
      <p:pic>
        <p:nvPicPr>
          <p:cNvPr id="15" name="Picture 14"/>
          <p:cNvPicPr/>
          <p:nvPr/>
        </p:nvPicPr>
        <p:blipFill>
          <a:blip r:embed="rId3"/>
          <a:stretch>
            <a:fillRect/>
          </a:stretch>
        </p:blipFill>
        <p:spPr>
          <a:xfrm>
            <a:off x="1366251" y="2235702"/>
            <a:ext cx="8342525" cy="4178544"/>
          </a:xfrm>
          <a:prstGeom prst="rect">
            <a:avLst/>
          </a:prstGeom>
        </p:spPr>
      </p:pic>
      <p:pic>
        <p:nvPicPr>
          <p:cNvPr id="16" name="Picture 15"/>
          <p:cNvPicPr/>
          <p:nvPr/>
        </p:nvPicPr>
        <p:blipFill>
          <a:blip r:embed="rId4"/>
          <a:stretch>
            <a:fillRect/>
          </a:stretch>
        </p:blipFill>
        <p:spPr>
          <a:xfrm>
            <a:off x="1366250" y="2209784"/>
            <a:ext cx="8342526" cy="4204461"/>
          </a:xfrm>
          <a:prstGeom prst="rect">
            <a:avLst/>
          </a:prstGeom>
        </p:spPr>
      </p:pic>
      <p:pic>
        <p:nvPicPr>
          <p:cNvPr id="17" name="Picture 16"/>
          <p:cNvPicPr/>
          <p:nvPr/>
        </p:nvPicPr>
        <p:blipFill>
          <a:blip r:embed="rId5"/>
          <a:stretch>
            <a:fillRect/>
          </a:stretch>
        </p:blipFill>
        <p:spPr>
          <a:xfrm>
            <a:off x="1366248" y="2206297"/>
            <a:ext cx="8342527" cy="4207948"/>
          </a:xfrm>
          <a:prstGeom prst="rect">
            <a:avLst/>
          </a:prstGeom>
        </p:spPr>
      </p:pic>
      <p:pic>
        <p:nvPicPr>
          <p:cNvPr id="18" name="Picture 17"/>
          <p:cNvPicPr/>
          <p:nvPr/>
        </p:nvPicPr>
        <p:blipFill>
          <a:blip r:embed="rId6"/>
          <a:stretch>
            <a:fillRect/>
          </a:stretch>
        </p:blipFill>
        <p:spPr>
          <a:xfrm>
            <a:off x="1366247" y="2209783"/>
            <a:ext cx="8342528" cy="4204462"/>
          </a:xfrm>
          <a:prstGeom prst="rect">
            <a:avLst/>
          </a:prstGeom>
        </p:spPr>
      </p:pic>
    </p:spTree>
    <p:extLst>
      <p:ext uri="{BB962C8B-B14F-4D97-AF65-F5344CB8AC3E}">
        <p14:creationId xmlns:p14="http://schemas.microsoft.com/office/powerpoint/2010/main" val="29064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1" nodeType="clickEffect">
                                  <p:stCondLst>
                                    <p:cond delay="0"/>
                                  </p:stCondLst>
                                  <p:childTnLst>
                                    <p:animEffect transition="out" filter="blinds(horizontal)">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2" presetClass="entr" presetSubtype="4"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par>
                                <p:cTn id="58" presetID="14" presetClass="entr" presetSubtype="1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P spid="11" grpId="0"/>
      <p:bldP spid="11" grpId="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69">
            <a:extLst>
              <a:ext uri="{FF2B5EF4-FFF2-40B4-BE49-F238E27FC236}">
                <a16:creationId xmlns:a16="http://schemas.microsoft.com/office/drawing/2014/main" id="{808C66F3-E28A-4F22-86E4-2D3991AD680F}"/>
              </a:ext>
            </a:extLst>
          </p:cNvPr>
          <p:cNvSpPr/>
          <p:nvPr/>
        </p:nvSpPr>
        <p:spPr>
          <a:xfrm>
            <a:off x="966000" y="3412653"/>
            <a:ext cx="3564000" cy="1270800"/>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48" name="직사각형 70">
            <a:extLst>
              <a:ext uri="{FF2B5EF4-FFF2-40B4-BE49-F238E27FC236}">
                <a16:creationId xmlns:a16="http://schemas.microsoft.com/office/drawing/2014/main" id="{BC785775-1404-4EE5-B9C3-8104E70F3F41}"/>
              </a:ext>
            </a:extLst>
          </p:cNvPr>
          <p:cNvSpPr/>
          <p:nvPr/>
        </p:nvSpPr>
        <p:spPr>
          <a:xfrm>
            <a:off x="966000" y="4862822"/>
            <a:ext cx="3564000" cy="1270800"/>
          </a:xfrm>
          <a:prstGeom prst="rect">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07" name="직사각형 2">
            <a:extLst>
              <a:ext uri="{FF2B5EF4-FFF2-40B4-BE49-F238E27FC236}">
                <a16:creationId xmlns:a16="http://schemas.microsoft.com/office/drawing/2014/main" id="{47E09142-9D2D-4FB4-8123-3FC314FA9B17}"/>
              </a:ext>
            </a:extLst>
          </p:cNvPr>
          <p:cNvSpPr/>
          <p:nvPr/>
        </p:nvSpPr>
        <p:spPr>
          <a:xfrm>
            <a:off x="1032644" y="3477926"/>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108" name="직사각형 2">
            <a:extLst>
              <a:ext uri="{FF2B5EF4-FFF2-40B4-BE49-F238E27FC236}">
                <a16:creationId xmlns:a16="http://schemas.microsoft.com/office/drawing/2014/main" id="{7B022FEE-9D9E-4084-BF2A-9AD67CA63E86}"/>
              </a:ext>
            </a:extLst>
          </p:cNvPr>
          <p:cNvSpPr/>
          <p:nvPr/>
        </p:nvSpPr>
        <p:spPr>
          <a:xfrm>
            <a:off x="1035007" y="4938444"/>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46" name="직사각형 68">
            <a:extLst>
              <a:ext uri="{FF2B5EF4-FFF2-40B4-BE49-F238E27FC236}">
                <a16:creationId xmlns:a16="http://schemas.microsoft.com/office/drawing/2014/main" id="{776A6389-542B-4C19-9A11-D94E3525A7B9}"/>
              </a:ext>
            </a:extLst>
          </p:cNvPr>
          <p:cNvSpPr/>
          <p:nvPr/>
        </p:nvSpPr>
        <p:spPr>
          <a:xfrm>
            <a:off x="966000" y="1994699"/>
            <a:ext cx="3564000" cy="1270800"/>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06" name="직사각형 2">
            <a:extLst>
              <a:ext uri="{FF2B5EF4-FFF2-40B4-BE49-F238E27FC236}">
                <a16:creationId xmlns:a16="http://schemas.microsoft.com/office/drawing/2014/main" id="{9E43735C-7884-47FD-B54F-B0BF379D26AF}"/>
              </a:ext>
            </a:extLst>
          </p:cNvPr>
          <p:cNvSpPr/>
          <p:nvPr/>
        </p:nvSpPr>
        <p:spPr>
          <a:xfrm>
            <a:off x="1033497" y="2066684"/>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51" name="직사각형 64">
            <a:extLst>
              <a:ext uri="{FF2B5EF4-FFF2-40B4-BE49-F238E27FC236}">
                <a16:creationId xmlns:a16="http://schemas.microsoft.com/office/drawing/2014/main" id="{600D6A06-4C81-4274-9F08-3F5CD9E99AD1}"/>
              </a:ext>
            </a:extLst>
          </p:cNvPr>
          <p:cNvSpPr/>
          <p:nvPr/>
        </p:nvSpPr>
        <p:spPr>
          <a:xfrm>
            <a:off x="7724937" y="4080268"/>
            <a:ext cx="3564000" cy="1270800"/>
          </a:xfrm>
          <a:prstGeom prst="rect">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05" name="직사각형 2">
            <a:extLst>
              <a:ext uri="{FF2B5EF4-FFF2-40B4-BE49-F238E27FC236}">
                <a16:creationId xmlns:a16="http://schemas.microsoft.com/office/drawing/2014/main" id="{F3D4D3C2-2A7D-460D-B253-17049B7A5737}"/>
              </a:ext>
            </a:extLst>
          </p:cNvPr>
          <p:cNvSpPr/>
          <p:nvPr/>
        </p:nvSpPr>
        <p:spPr>
          <a:xfrm>
            <a:off x="7803061" y="4145720"/>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50" name="직사각형 63">
            <a:extLst>
              <a:ext uri="{FF2B5EF4-FFF2-40B4-BE49-F238E27FC236}">
                <a16:creationId xmlns:a16="http://schemas.microsoft.com/office/drawing/2014/main" id="{B0207CA0-A503-45D6-B349-E646EB10ECD5}"/>
              </a:ext>
            </a:extLst>
          </p:cNvPr>
          <p:cNvSpPr/>
          <p:nvPr/>
        </p:nvSpPr>
        <p:spPr>
          <a:xfrm>
            <a:off x="7724937" y="2630099"/>
            <a:ext cx="3564000" cy="12708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04" name="직사각형 2">
            <a:extLst>
              <a:ext uri="{FF2B5EF4-FFF2-40B4-BE49-F238E27FC236}">
                <a16:creationId xmlns:a16="http://schemas.microsoft.com/office/drawing/2014/main" id="{FC9BF7CC-E45E-430B-8A7B-07F35C8C1B51}"/>
              </a:ext>
            </a:extLst>
          </p:cNvPr>
          <p:cNvSpPr/>
          <p:nvPr/>
        </p:nvSpPr>
        <p:spPr>
          <a:xfrm>
            <a:off x="7803061" y="2697210"/>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49" name="직사각형 2">
            <a:extLst>
              <a:ext uri="{FF2B5EF4-FFF2-40B4-BE49-F238E27FC236}">
                <a16:creationId xmlns:a16="http://schemas.microsoft.com/office/drawing/2014/main" id="{B00EC1CE-B5E4-4C27-B3D3-1D91C488A5FA}"/>
              </a:ext>
            </a:extLst>
          </p:cNvPr>
          <p:cNvSpPr/>
          <p:nvPr/>
        </p:nvSpPr>
        <p:spPr>
          <a:xfrm>
            <a:off x="7724937" y="1212145"/>
            <a:ext cx="3564000" cy="1270800"/>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03" name="직사각형 2">
            <a:extLst>
              <a:ext uri="{FF2B5EF4-FFF2-40B4-BE49-F238E27FC236}">
                <a16:creationId xmlns:a16="http://schemas.microsoft.com/office/drawing/2014/main" id="{FBB228AE-7F83-4D64-8C20-CD6CCB15FF21}"/>
              </a:ext>
            </a:extLst>
          </p:cNvPr>
          <p:cNvSpPr/>
          <p:nvPr/>
        </p:nvSpPr>
        <p:spPr>
          <a:xfrm>
            <a:off x="7803061" y="1286774"/>
            <a:ext cx="3407752" cy="1126830"/>
          </a:xfrm>
          <a:prstGeom prst="rect">
            <a:avLst/>
          </a:prstGeom>
          <a:solidFill>
            <a:schemeClr val="bg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nSpc>
                <a:spcPct val="100000"/>
              </a:lnSpc>
            </a:pPr>
            <a:r>
              <a:rPr lang="en-US" sz="4800" b="1" spc="-1" dirty="0" err="1" smtClean="0">
                <a:solidFill>
                  <a:srgbClr val="FF0000"/>
                </a:solidFill>
                <a:ea typeface="DejaVu Sans"/>
              </a:rPr>
              <a:t>Sản</a:t>
            </a:r>
            <a:r>
              <a:rPr lang="en-US" sz="4800" b="1" spc="-1" dirty="0" smtClean="0">
                <a:solidFill>
                  <a:srgbClr val="FF0000"/>
                </a:solidFill>
                <a:ea typeface="DejaVu Sans"/>
              </a:rPr>
              <a:t> </a:t>
            </a:r>
            <a:r>
              <a:rPr lang="en-US" sz="4800" b="1" spc="-1" dirty="0" err="1" smtClean="0">
                <a:solidFill>
                  <a:srgbClr val="FF0000"/>
                </a:solidFill>
                <a:ea typeface="DejaVu Sans"/>
              </a:rPr>
              <a:t>phẩm</a:t>
            </a:r>
            <a:r>
              <a:rPr lang="en-US" sz="4800" b="1" spc="-1" dirty="0" smtClean="0">
                <a:solidFill>
                  <a:srgbClr val="FF0000"/>
                </a:solidFill>
                <a:ea typeface="DejaVu Sans"/>
              </a:rPr>
              <a:t> </a:t>
            </a:r>
            <a:r>
              <a:rPr lang="en-US" sz="4800" b="1" spc="-1" dirty="0" err="1" smtClean="0">
                <a:solidFill>
                  <a:srgbClr val="FF0000"/>
                </a:solidFill>
                <a:ea typeface="DejaVu Sans"/>
              </a:rPr>
              <a:t>hiện</a:t>
            </a:r>
            <a:r>
              <a:rPr lang="en-US" sz="4800" b="1" spc="-1" dirty="0" smtClean="0">
                <a:solidFill>
                  <a:srgbClr val="FF0000"/>
                </a:solidFill>
                <a:ea typeface="DejaVu Sans"/>
              </a:rPr>
              <a:t> </a:t>
            </a:r>
            <a:r>
              <a:rPr lang="en-US" sz="4800" b="1" spc="-1" dirty="0" err="1" smtClean="0">
                <a:solidFill>
                  <a:srgbClr val="FF0000"/>
                </a:solidFill>
                <a:ea typeface="DejaVu Sans"/>
              </a:rPr>
              <a:t>có</a:t>
            </a:r>
            <a:r>
              <a:rPr lang="en-US" sz="4800" b="1" spc="-1" dirty="0" smtClean="0">
                <a:solidFill>
                  <a:srgbClr val="FF0000"/>
                </a:solidFill>
                <a:ea typeface="DejaVu Sans"/>
              </a:rPr>
              <a:t> ở </a:t>
            </a:r>
            <a:r>
              <a:rPr lang="en-US" sz="4800" b="1" spc="-1" dirty="0" err="1" smtClean="0">
                <a:solidFill>
                  <a:srgbClr val="FF0000"/>
                </a:solidFill>
                <a:ea typeface="DejaVu Sans"/>
              </a:rPr>
              <a:t>Việt</a:t>
            </a:r>
            <a:r>
              <a:rPr lang="en-US" sz="4800" b="1" spc="-1" dirty="0" smtClean="0">
                <a:solidFill>
                  <a:srgbClr val="FF0000"/>
                </a:solidFill>
                <a:ea typeface="DejaVu Sans"/>
              </a:rPr>
              <a:t> Nam</a:t>
            </a:r>
            <a:endParaRPr lang="en-US" sz="4800" b="1" spc="-1" dirty="0">
              <a:solidFill>
                <a:srgbClr val="FF0000"/>
              </a:solidFill>
            </a:endParaRPr>
          </a:p>
        </p:txBody>
      </p:sp>
      <p:sp>
        <p:nvSpPr>
          <p:cNvPr id="52" name="Rounded Rectangle 8">
            <a:extLst>
              <a:ext uri="{FF2B5EF4-FFF2-40B4-BE49-F238E27FC236}">
                <a16:creationId xmlns:a16="http://schemas.microsoft.com/office/drawing/2014/main" id="{AB697946-005F-4BB3-9558-950FDA170C86}"/>
              </a:ext>
            </a:extLst>
          </p:cNvPr>
          <p:cNvSpPr/>
          <p:nvPr/>
        </p:nvSpPr>
        <p:spPr>
          <a:xfrm rot="2700000">
            <a:off x="4336361" y="3585375"/>
            <a:ext cx="955838" cy="955842"/>
          </a:xfrm>
          <a:prstGeom prst="roundRect">
            <a:avLst>
              <a:gd name="adj" fmla="val 90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ounded Rectangle 9">
            <a:extLst>
              <a:ext uri="{FF2B5EF4-FFF2-40B4-BE49-F238E27FC236}">
                <a16:creationId xmlns:a16="http://schemas.microsoft.com/office/drawing/2014/main" id="{158FEE55-F68C-42ED-8C07-1CB83B249FBA}"/>
              </a:ext>
            </a:extLst>
          </p:cNvPr>
          <p:cNvSpPr/>
          <p:nvPr/>
        </p:nvSpPr>
        <p:spPr>
          <a:xfrm rot="2700000">
            <a:off x="4066497" y="3585387"/>
            <a:ext cx="955838" cy="955841"/>
          </a:xfrm>
          <a:prstGeom prst="roundRect">
            <a:avLst>
              <a:gd name="adj" fmla="val 9009"/>
            </a:avLst>
          </a:prstGeom>
          <a:solidFill>
            <a:schemeClr val="bg1"/>
          </a:solidFill>
          <a:ln w="63500">
            <a:solidFill>
              <a:schemeClr val="accent2"/>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a:solidFill>
                <a:schemeClr val="tx1"/>
              </a:solidFill>
            </a:endParaRPr>
          </a:p>
        </p:txBody>
      </p:sp>
      <p:sp>
        <p:nvSpPr>
          <p:cNvPr id="54" name="Rounded Rectangle 11">
            <a:extLst>
              <a:ext uri="{FF2B5EF4-FFF2-40B4-BE49-F238E27FC236}">
                <a16:creationId xmlns:a16="http://schemas.microsoft.com/office/drawing/2014/main" id="{7BC516B8-D017-4F77-8C67-C224481477C9}"/>
              </a:ext>
            </a:extLst>
          </p:cNvPr>
          <p:cNvSpPr/>
          <p:nvPr/>
        </p:nvSpPr>
        <p:spPr>
          <a:xfrm rot="2700000">
            <a:off x="4336361" y="2157549"/>
            <a:ext cx="955838" cy="955842"/>
          </a:xfrm>
          <a:prstGeom prst="roundRect">
            <a:avLst>
              <a:gd name="adj" fmla="val 9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Rounded Rectangle 12">
            <a:extLst>
              <a:ext uri="{FF2B5EF4-FFF2-40B4-BE49-F238E27FC236}">
                <a16:creationId xmlns:a16="http://schemas.microsoft.com/office/drawing/2014/main" id="{4D89E5F3-7DD9-4C68-9B07-437663E3B218}"/>
              </a:ext>
            </a:extLst>
          </p:cNvPr>
          <p:cNvSpPr/>
          <p:nvPr/>
        </p:nvSpPr>
        <p:spPr>
          <a:xfrm rot="2700000">
            <a:off x="4066497" y="2157560"/>
            <a:ext cx="955838" cy="955841"/>
          </a:xfrm>
          <a:prstGeom prst="roundRect">
            <a:avLst>
              <a:gd name="adj" fmla="val 9009"/>
            </a:avLst>
          </a:prstGeom>
          <a:solidFill>
            <a:schemeClr val="bg1"/>
          </a:solidFill>
          <a:ln w="63500">
            <a:solidFill>
              <a:schemeClr val="accent4"/>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a:solidFill>
                <a:schemeClr val="tx1"/>
              </a:solidFill>
            </a:endParaRPr>
          </a:p>
        </p:txBody>
      </p:sp>
      <p:sp>
        <p:nvSpPr>
          <p:cNvPr id="56" name="Rounded Rectangle 20">
            <a:extLst>
              <a:ext uri="{FF2B5EF4-FFF2-40B4-BE49-F238E27FC236}">
                <a16:creationId xmlns:a16="http://schemas.microsoft.com/office/drawing/2014/main" id="{27C21198-25E3-4783-895C-966BDC32C49D}"/>
              </a:ext>
            </a:extLst>
          </p:cNvPr>
          <p:cNvSpPr/>
          <p:nvPr/>
        </p:nvSpPr>
        <p:spPr>
          <a:xfrm rot="2700000">
            <a:off x="4336361" y="5021109"/>
            <a:ext cx="955838" cy="955842"/>
          </a:xfrm>
          <a:prstGeom prst="roundRect">
            <a:avLst>
              <a:gd name="adj" fmla="val 900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Rounded Rectangle 21">
            <a:extLst>
              <a:ext uri="{FF2B5EF4-FFF2-40B4-BE49-F238E27FC236}">
                <a16:creationId xmlns:a16="http://schemas.microsoft.com/office/drawing/2014/main" id="{85F8B38A-2791-41F7-8CEC-21EBB13BF90F}"/>
              </a:ext>
            </a:extLst>
          </p:cNvPr>
          <p:cNvSpPr/>
          <p:nvPr/>
        </p:nvSpPr>
        <p:spPr>
          <a:xfrm rot="2700000">
            <a:off x="4066497" y="5021121"/>
            <a:ext cx="955838" cy="955841"/>
          </a:xfrm>
          <a:prstGeom prst="roundRect">
            <a:avLst>
              <a:gd name="adj" fmla="val 9009"/>
            </a:avLst>
          </a:prstGeom>
          <a:solidFill>
            <a:schemeClr val="bg1"/>
          </a:solidFill>
          <a:ln w="63500">
            <a:solidFill>
              <a:schemeClr val="accent6"/>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a:solidFill>
                <a:schemeClr val="tx1"/>
              </a:solidFill>
            </a:endParaRPr>
          </a:p>
        </p:txBody>
      </p:sp>
      <p:sp>
        <p:nvSpPr>
          <p:cNvPr id="58" name="Rounded Rectangle 23">
            <a:extLst>
              <a:ext uri="{FF2B5EF4-FFF2-40B4-BE49-F238E27FC236}">
                <a16:creationId xmlns:a16="http://schemas.microsoft.com/office/drawing/2014/main" id="{A5AC18D7-19E6-434B-A09E-E831E7773DB2}"/>
              </a:ext>
            </a:extLst>
          </p:cNvPr>
          <p:cNvSpPr/>
          <p:nvPr/>
        </p:nvSpPr>
        <p:spPr>
          <a:xfrm rot="18900000" flipH="1">
            <a:off x="6932759" y="2798696"/>
            <a:ext cx="955838" cy="955842"/>
          </a:xfrm>
          <a:prstGeom prst="roundRect">
            <a:avLst>
              <a:gd name="adj" fmla="val 9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Rounded Rectangle 24">
            <a:extLst>
              <a:ext uri="{FF2B5EF4-FFF2-40B4-BE49-F238E27FC236}">
                <a16:creationId xmlns:a16="http://schemas.microsoft.com/office/drawing/2014/main" id="{E2683D20-33AB-4910-83CF-94E8B91F7754}"/>
              </a:ext>
            </a:extLst>
          </p:cNvPr>
          <p:cNvSpPr/>
          <p:nvPr/>
        </p:nvSpPr>
        <p:spPr>
          <a:xfrm rot="18900000" flipH="1">
            <a:off x="7202623" y="2798707"/>
            <a:ext cx="955838" cy="955841"/>
          </a:xfrm>
          <a:prstGeom prst="roundRect">
            <a:avLst>
              <a:gd name="adj" fmla="val 9009"/>
            </a:avLst>
          </a:prstGeom>
          <a:solidFill>
            <a:schemeClr val="bg1"/>
          </a:solidFill>
          <a:ln w="63500">
            <a:solidFill>
              <a:schemeClr val="accent1"/>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a:solidFill>
                <a:schemeClr val="tx1"/>
              </a:solidFill>
            </a:endParaRPr>
          </a:p>
        </p:txBody>
      </p:sp>
      <p:sp>
        <p:nvSpPr>
          <p:cNvPr id="60" name="Rounded Rectangle 26">
            <a:extLst>
              <a:ext uri="{FF2B5EF4-FFF2-40B4-BE49-F238E27FC236}">
                <a16:creationId xmlns:a16="http://schemas.microsoft.com/office/drawing/2014/main" id="{CB0DCEF6-34A9-4125-BA99-CE560DB3A88B}"/>
              </a:ext>
            </a:extLst>
          </p:cNvPr>
          <p:cNvSpPr/>
          <p:nvPr/>
        </p:nvSpPr>
        <p:spPr>
          <a:xfrm rot="18900000" flipH="1">
            <a:off x="6932759" y="1370868"/>
            <a:ext cx="955838" cy="955842"/>
          </a:xfrm>
          <a:prstGeom prst="roundRect">
            <a:avLst>
              <a:gd name="adj" fmla="val 90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ounded Rectangle 27">
            <a:extLst>
              <a:ext uri="{FF2B5EF4-FFF2-40B4-BE49-F238E27FC236}">
                <a16:creationId xmlns:a16="http://schemas.microsoft.com/office/drawing/2014/main" id="{6C613F4F-EAD4-4E03-8F68-7403D8AF4D21}"/>
              </a:ext>
            </a:extLst>
          </p:cNvPr>
          <p:cNvSpPr/>
          <p:nvPr/>
        </p:nvSpPr>
        <p:spPr>
          <a:xfrm rot="18900000" flipH="1">
            <a:off x="7202623" y="1370880"/>
            <a:ext cx="955838" cy="955841"/>
          </a:xfrm>
          <a:prstGeom prst="roundRect">
            <a:avLst>
              <a:gd name="adj" fmla="val 9009"/>
            </a:avLst>
          </a:prstGeom>
          <a:solidFill>
            <a:schemeClr val="bg1"/>
          </a:solidFill>
          <a:ln w="63500">
            <a:solidFill>
              <a:schemeClr val="accent3"/>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a:solidFill>
                <a:schemeClr val="tx1"/>
              </a:solidFill>
            </a:endParaRPr>
          </a:p>
        </p:txBody>
      </p:sp>
      <p:sp>
        <p:nvSpPr>
          <p:cNvPr id="62" name="Rounded Rectangle 29">
            <a:extLst>
              <a:ext uri="{FF2B5EF4-FFF2-40B4-BE49-F238E27FC236}">
                <a16:creationId xmlns:a16="http://schemas.microsoft.com/office/drawing/2014/main" id="{770202A0-074D-45B7-B52D-86D614E52715}"/>
              </a:ext>
            </a:extLst>
          </p:cNvPr>
          <p:cNvSpPr/>
          <p:nvPr/>
        </p:nvSpPr>
        <p:spPr>
          <a:xfrm rot="18900000" flipH="1">
            <a:off x="6932759" y="4234430"/>
            <a:ext cx="955838" cy="955842"/>
          </a:xfrm>
          <a:prstGeom prst="roundRect">
            <a:avLst>
              <a:gd name="adj" fmla="val 900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Rounded Rectangle 30">
            <a:extLst>
              <a:ext uri="{FF2B5EF4-FFF2-40B4-BE49-F238E27FC236}">
                <a16:creationId xmlns:a16="http://schemas.microsoft.com/office/drawing/2014/main" id="{25C566DC-9142-4C51-8CF4-B786C00FE9E1}"/>
              </a:ext>
            </a:extLst>
          </p:cNvPr>
          <p:cNvSpPr/>
          <p:nvPr/>
        </p:nvSpPr>
        <p:spPr>
          <a:xfrm rot="18900000" flipH="1">
            <a:off x="7202623" y="4234441"/>
            <a:ext cx="955838" cy="955841"/>
          </a:xfrm>
          <a:prstGeom prst="roundRect">
            <a:avLst>
              <a:gd name="adj" fmla="val 9009"/>
            </a:avLst>
          </a:prstGeom>
          <a:solidFill>
            <a:schemeClr val="bg1"/>
          </a:solidFill>
          <a:ln w="63500">
            <a:solidFill>
              <a:schemeClr val="accent5"/>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dirty="0">
              <a:solidFill>
                <a:schemeClr val="tx1"/>
              </a:solidFill>
            </a:endParaRPr>
          </a:p>
        </p:txBody>
      </p:sp>
      <p:grpSp>
        <p:nvGrpSpPr>
          <p:cNvPr id="64" name="Group 63">
            <a:extLst>
              <a:ext uri="{FF2B5EF4-FFF2-40B4-BE49-F238E27FC236}">
                <a16:creationId xmlns:a16="http://schemas.microsoft.com/office/drawing/2014/main" id="{60A8AE45-E15F-4E04-BC66-657FEC36EDE2}"/>
              </a:ext>
            </a:extLst>
          </p:cNvPr>
          <p:cNvGrpSpPr/>
          <p:nvPr/>
        </p:nvGrpSpPr>
        <p:grpSpPr>
          <a:xfrm>
            <a:off x="6060511" y="1309706"/>
            <a:ext cx="60270" cy="5365414"/>
            <a:chOff x="4304926" y="2101029"/>
            <a:chExt cx="68958" cy="3877695"/>
          </a:xfrm>
        </p:grpSpPr>
        <p:sp>
          <p:nvSpPr>
            <p:cNvPr id="65" name="Rectangle 64">
              <a:extLst>
                <a:ext uri="{FF2B5EF4-FFF2-40B4-BE49-F238E27FC236}">
                  <a16:creationId xmlns:a16="http://schemas.microsoft.com/office/drawing/2014/main" id="{E9485876-CB55-40BC-B9C3-9C5F1BF80803}"/>
                </a:ext>
              </a:extLst>
            </p:cNvPr>
            <p:cNvSpPr/>
            <p:nvPr/>
          </p:nvSpPr>
          <p:spPr>
            <a:xfrm>
              <a:off x="4304926" y="2101029"/>
              <a:ext cx="68958" cy="64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Rectangle 65">
              <a:extLst>
                <a:ext uri="{FF2B5EF4-FFF2-40B4-BE49-F238E27FC236}">
                  <a16:creationId xmlns:a16="http://schemas.microsoft.com/office/drawing/2014/main" id="{F8DDF46A-DA39-4709-A49F-A3081FA5A455}"/>
                </a:ext>
              </a:extLst>
            </p:cNvPr>
            <p:cNvSpPr/>
            <p:nvPr/>
          </p:nvSpPr>
          <p:spPr>
            <a:xfrm>
              <a:off x="4304926" y="4034580"/>
              <a:ext cx="68958"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Rectangle 66">
              <a:extLst>
                <a:ext uri="{FF2B5EF4-FFF2-40B4-BE49-F238E27FC236}">
                  <a16:creationId xmlns:a16="http://schemas.microsoft.com/office/drawing/2014/main" id="{70004B79-98D0-4EA6-9A98-4F65944BA8A8}"/>
                </a:ext>
              </a:extLst>
            </p:cNvPr>
            <p:cNvSpPr/>
            <p:nvPr/>
          </p:nvSpPr>
          <p:spPr>
            <a:xfrm>
              <a:off x="4304926" y="3387333"/>
              <a:ext cx="68958" cy="6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Rectangle 67">
              <a:extLst>
                <a:ext uri="{FF2B5EF4-FFF2-40B4-BE49-F238E27FC236}">
                  <a16:creationId xmlns:a16="http://schemas.microsoft.com/office/drawing/2014/main" id="{517A2A4A-0931-4F88-8C78-C692DD4ADACA}"/>
                </a:ext>
              </a:extLst>
            </p:cNvPr>
            <p:cNvSpPr/>
            <p:nvPr/>
          </p:nvSpPr>
          <p:spPr>
            <a:xfrm>
              <a:off x="4304926" y="2737102"/>
              <a:ext cx="68958" cy="6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Rectangle 68">
              <a:extLst>
                <a:ext uri="{FF2B5EF4-FFF2-40B4-BE49-F238E27FC236}">
                  <a16:creationId xmlns:a16="http://schemas.microsoft.com/office/drawing/2014/main" id="{12A5F38B-F586-4145-9240-E277E679A62A}"/>
                </a:ext>
              </a:extLst>
            </p:cNvPr>
            <p:cNvSpPr/>
            <p:nvPr/>
          </p:nvSpPr>
          <p:spPr>
            <a:xfrm>
              <a:off x="4304926" y="5330724"/>
              <a:ext cx="68958" cy="6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C6A54BED-568B-4D26-9FE9-6B0CD1C03C83}"/>
                </a:ext>
              </a:extLst>
            </p:cNvPr>
            <p:cNvSpPr/>
            <p:nvPr/>
          </p:nvSpPr>
          <p:spPr>
            <a:xfrm>
              <a:off x="4304926" y="4682652"/>
              <a:ext cx="68958" cy="64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cxnSp>
        <p:nvCxnSpPr>
          <p:cNvPr id="71" name="Straight Connector 70">
            <a:extLst>
              <a:ext uri="{FF2B5EF4-FFF2-40B4-BE49-F238E27FC236}">
                <a16:creationId xmlns:a16="http://schemas.microsoft.com/office/drawing/2014/main" id="{5FDDF884-ED26-4458-822F-82B3B62049EA}"/>
              </a:ext>
            </a:extLst>
          </p:cNvPr>
          <p:cNvCxnSpPr/>
          <p:nvPr/>
        </p:nvCxnSpPr>
        <p:spPr>
          <a:xfrm>
            <a:off x="6246904" y="2253451"/>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9EFA6F7-57F1-47DC-8729-CD661BF97B25}"/>
              </a:ext>
            </a:extLst>
          </p:cNvPr>
          <p:cNvCxnSpPr/>
          <p:nvPr/>
        </p:nvCxnSpPr>
        <p:spPr>
          <a:xfrm>
            <a:off x="6315402" y="3572253"/>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04B36F-79C1-4448-BDB0-2339C834C769}"/>
              </a:ext>
            </a:extLst>
          </p:cNvPr>
          <p:cNvCxnSpPr/>
          <p:nvPr/>
        </p:nvCxnSpPr>
        <p:spPr>
          <a:xfrm>
            <a:off x="6315402" y="4899846"/>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771DE-8885-4479-99EB-75F087FA299D}"/>
              </a:ext>
            </a:extLst>
          </p:cNvPr>
          <p:cNvCxnSpPr/>
          <p:nvPr/>
        </p:nvCxnSpPr>
        <p:spPr>
          <a:xfrm>
            <a:off x="5448039" y="2944744"/>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16A8BBA-5BCA-45CC-A238-7CDAE259696A}"/>
              </a:ext>
            </a:extLst>
          </p:cNvPr>
          <p:cNvCxnSpPr/>
          <p:nvPr/>
        </p:nvCxnSpPr>
        <p:spPr>
          <a:xfrm>
            <a:off x="5490161" y="4263546"/>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1E0B45-ED11-494E-B69F-8ADA989F4598}"/>
              </a:ext>
            </a:extLst>
          </p:cNvPr>
          <p:cNvCxnSpPr/>
          <p:nvPr/>
        </p:nvCxnSpPr>
        <p:spPr>
          <a:xfrm>
            <a:off x="5490161" y="5582348"/>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C7193A-A943-4B53-A051-E600A5083834}"/>
              </a:ext>
            </a:extLst>
          </p:cNvPr>
          <p:cNvSpPr txBox="1"/>
          <p:nvPr/>
        </p:nvSpPr>
        <p:spPr>
          <a:xfrm>
            <a:off x="8399261" y="1417248"/>
            <a:ext cx="2789802" cy="630942"/>
          </a:xfrm>
          <a:prstGeom prst="rect">
            <a:avLst/>
          </a:prstGeom>
          <a:noFill/>
        </p:spPr>
        <p:txBody>
          <a:bodyPr wrap="square" rtlCol="0">
            <a:spAutoFit/>
          </a:bodyPr>
          <a:lstStyle/>
          <a:p>
            <a:r>
              <a:rPr lang="en-US" altLang="ko-KR" sz="3500" b="1" dirty="0" err="1" smtClean="0">
                <a:solidFill>
                  <a:schemeClr val="tx1">
                    <a:lumMod val="75000"/>
                    <a:lumOff val="25000"/>
                  </a:schemeClr>
                </a:solidFill>
                <a:cs typeface="Arial" pitchFamily="34" charset="0"/>
              </a:rPr>
              <a:t>Hạn</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chế</a:t>
            </a:r>
            <a:endParaRPr lang="ko-KR" altLang="en-US" sz="3500" b="1" dirty="0">
              <a:solidFill>
                <a:schemeClr val="tx1">
                  <a:lumMod val="75000"/>
                  <a:lumOff val="25000"/>
                </a:schemeClr>
              </a:solidFill>
              <a:cs typeface="Arial" pitchFamily="34" charset="0"/>
            </a:endParaRPr>
          </a:p>
        </p:txBody>
      </p:sp>
      <p:sp>
        <p:nvSpPr>
          <p:cNvPr id="82" name="TextBox 81">
            <a:extLst>
              <a:ext uri="{FF2B5EF4-FFF2-40B4-BE49-F238E27FC236}">
                <a16:creationId xmlns:a16="http://schemas.microsoft.com/office/drawing/2014/main" id="{6C6ABEC5-D8AC-49BB-9CEE-4614B8EE40AC}"/>
              </a:ext>
            </a:extLst>
          </p:cNvPr>
          <p:cNvSpPr txBox="1"/>
          <p:nvPr/>
        </p:nvSpPr>
        <p:spPr>
          <a:xfrm>
            <a:off x="8399261" y="2835202"/>
            <a:ext cx="2789802" cy="861774"/>
          </a:xfrm>
          <a:prstGeom prst="rect">
            <a:avLst/>
          </a:prstGeom>
          <a:noFill/>
        </p:spPr>
        <p:txBody>
          <a:bodyPr wrap="square" rtlCol="0">
            <a:spAutoFit/>
          </a:bodyPr>
          <a:lstStyle/>
          <a:p>
            <a:pPr>
              <a:lnSpc>
                <a:spcPct val="100000"/>
              </a:lnSpc>
            </a:pPr>
            <a:r>
              <a:rPr lang="en-US" sz="2500" spc="-1" dirty="0" err="1"/>
              <a:t>Phân</a:t>
            </a:r>
            <a:r>
              <a:rPr lang="en-US" sz="2500" spc="-1" dirty="0"/>
              <a:t> chia </a:t>
            </a:r>
            <a:r>
              <a:rPr lang="en-US" sz="2500" spc="-1" dirty="0" err="1"/>
              <a:t>ra</a:t>
            </a:r>
            <a:r>
              <a:rPr lang="en-US" sz="2500" spc="-1" dirty="0"/>
              <a:t> </a:t>
            </a:r>
            <a:r>
              <a:rPr lang="en-US" sz="2500" spc="-1" dirty="0" err="1"/>
              <a:t>các</a:t>
            </a:r>
            <a:r>
              <a:rPr lang="en-US" sz="2500" spc="-1" dirty="0"/>
              <a:t> </a:t>
            </a:r>
            <a:r>
              <a:rPr lang="en-US" sz="2500" spc="-1" dirty="0" err="1"/>
              <a:t>nhóm</a:t>
            </a:r>
            <a:r>
              <a:rPr lang="en-US" sz="2500" spc="-1" dirty="0"/>
              <a:t> </a:t>
            </a:r>
            <a:r>
              <a:rPr lang="en-US" sz="2500" spc="-1" dirty="0" err="1"/>
              <a:t>ngành</a:t>
            </a:r>
            <a:r>
              <a:rPr lang="en-US" sz="2500" spc="-1" dirty="0"/>
              <a:t> </a:t>
            </a:r>
            <a:r>
              <a:rPr lang="en-US" sz="2500" spc="-1" dirty="0" err="1"/>
              <a:t>hàng</a:t>
            </a:r>
            <a:endParaRPr lang="en-US" sz="2500" spc="-1" dirty="0"/>
          </a:p>
        </p:txBody>
      </p:sp>
      <p:sp>
        <p:nvSpPr>
          <p:cNvPr id="85" name="TextBox 84">
            <a:extLst>
              <a:ext uri="{FF2B5EF4-FFF2-40B4-BE49-F238E27FC236}">
                <a16:creationId xmlns:a16="http://schemas.microsoft.com/office/drawing/2014/main" id="{D2CF3E86-7A4A-4423-A403-BF20F7A25E35}"/>
              </a:ext>
            </a:extLst>
          </p:cNvPr>
          <p:cNvSpPr txBox="1"/>
          <p:nvPr/>
        </p:nvSpPr>
        <p:spPr>
          <a:xfrm>
            <a:off x="8288294" y="4064703"/>
            <a:ext cx="3151863" cy="1246495"/>
          </a:xfrm>
          <a:prstGeom prst="rect">
            <a:avLst/>
          </a:prstGeom>
          <a:noFill/>
        </p:spPr>
        <p:txBody>
          <a:bodyPr wrap="square" rtlCol="0">
            <a:spAutoFit/>
          </a:bodyPr>
          <a:lstStyle/>
          <a:p>
            <a:pPr>
              <a:lnSpc>
                <a:spcPct val="100000"/>
              </a:lnSpc>
            </a:pPr>
            <a:r>
              <a:rPr lang="en-US" sz="2500" spc="-1" dirty="0" err="1"/>
              <a:t>Cập</a:t>
            </a:r>
            <a:r>
              <a:rPr lang="en-US" sz="2500" spc="-1" dirty="0"/>
              <a:t> </a:t>
            </a:r>
            <a:r>
              <a:rPr lang="en-US" sz="2500" spc="-1" dirty="0" err="1"/>
              <a:t>nhật</a:t>
            </a:r>
            <a:r>
              <a:rPr lang="en-US" sz="2500" spc="-1" dirty="0"/>
              <a:t> </a:t>
            </a:r>
            <a:r>
              <a:rPr lang="en-US" sz="2500" spc="-1" dirty="0" err="1"/>
              <a:t>giá</a:t>
            </a:r>
            <a:r>
              <a:rPr lang="en-US" sz="2500" spc="-1" dirty="0"/>
              <a:t> </a:t>
            </a:r>
            <a:r>
              <a:rPr lang="en-US" sz="2500" spc="-1" dirty="0" err="1"/>
              <a:t>theo</a:t>
            </a:r>
            <a:r>
              <a:rPr lang="en-US" sz="2500" spc="-1" dirty="0"/>
              <a:t> </a:t>
            </a:r>
            <a:r>
              <a:rPr lang="en-US" sz="2500" spc="-1" dirty="0" err="1"/>
              <a:t>cung</a:t>
            </a:r>
            <a:r>
              <a:rPr lang="en-US" sz="2500" spc="-1" dirty="0"/>
              <a:t> </a:t>
            </a:r>
            <a:r>
              <a:rPr lang="en-US" sz="2500" spc="-1" dirty="0" err="1"/>
              <a:t>cấp</a:t>
            </a:r>
            <a:r>
              <a:rPr lang="en-US" sz="2500" spc="-1" dirty="0"/>
              <a:t> </a:t>
            </a:r>
            <a:r>
              <a:rPr lang="en-US" sz="2500" spc="-1" dirty="0" err="1"/>
              <a:t>của</a:t>
            </a:r>
            <a:r>
              <a:rPr lang="en-US" sz="2500" spc="-1" dirty="0"/>
              <a:t> </a:t>
            </a:r>
            <a:r>
              <a:rPr lang="en-US" sz="2500" spc="-1" dirty="0" err="1"/>
              <a:t>bên</a:t>
            </a:r>
            <a:r>
              <a:rPr lang="en-US" sz="2500" spc="-1" dirty="0"/>
              <a:t> </a:t>
            </a:r>
            <a:r>
              <a:rPr lang="en-US" sz="2500" spc="-1" dirty="0" err="1"/>
              <a:t>bán</a:t>
            </a:r>
            <a:r>
              <a:rPr lang="en-US" sz="2500" spc="-1" dirty="0"/>
              <a:t> </a:t>
            </a:r>
            <a:r>
              <a:rPr lang="en-US" sz="2500" spc="-1" dirty="0" err="1"/>
              <a:t>hàng</a:t>
            </a:r>
            <a:endParaRPr lang="en-US" sz="2500" spc="-1" dirty="0"/>
          </a:p>
        </p:txBody>
      </p:sp>
      <p:sp>
        <p:nvSpPr>
          <p:cNvPr id="88" name="TextBox 87">
            <a:extLst>
              <a:ext uri="{FF2B5EF4-FFF2-40B4-BE49-F238E27FC236}">
                <a16:creationId xmlns:a16="http://schemas.microsoft.com/office/drawing/2014/main" id="{C2642E9B-7843-42C1-BECE-9CB624FCB0D6}"/>
              </a:ext>
            </a:extLst>
          </p:cNvPr>
          <p:cNvSpPr txBox="1"/>
          <p:nvPr/>
        </p:nvSpPr>
        <p:spPr>
          <a:xfrm>
            <a:off x="1037419" y="2203439"/>
            <a:ext cx="2789802" cy="630942"/>
          </a:xfrm>
          <a:prstGeom prst="rect">
            <a:avLst/>
          </a:prstGeom>
          <a:noFill/>
        </p:spPr>
        <p:txBody>
          <a:bodyPr wrap="square" rtlCol="0">
            <a:spAutoFit/>
          </a:bodyPr>
          <a:lstStyle/>
          <a:p>
            <a:pPr algn="r"/>
            <a:r>
              <a:rPr lang="en-US" altLang="ko-KR" sz="3500" b="1" dirty="0" err="1" smtClean="0">
                <a:solidFill>
                  <a:schemeClr val="tx1">
                    <a:lumMod val="75000"/>
                    <a:lumOff val="25000"/>
                  </a:schemeClr>
                </a:solidFill>
                <a:cs typeface="Arial" pitchFamily="34" charset="0"/>
              </a:rPr>
              <a:t>Điểm</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mạnh</a:t>
            </a:r>
            <a:endParaRPr lang="ko-KR" altLang="en-US" sz="3500" b="1" dirty="0">
              <a:solidFill>
                <a:schemeClr val="tx1">
                  <a:lumMod val="75000"/>
                  <a:lumOff val="25000"/>
                </a:schemeClr>
              </a:solidFill>
              <a:cs typeface="Arial" pitchFamily="34" charset="0"/>
            </a:endParaRPr>
          </a:p>
        </p:txBody>
      </p:sp>
      <p:sp>
        <p:nvSpPr>
          <p:cNvPr id="91" name="TextBox 90">
            <a:extLst>
              <a:ext uri="{FF2B5EF4-FFF2-40B4-BE49-F238E27FC236}">
                <a16:creationId xmlns:a16="http://schemas.microsoft.com/office/drawing/2014/main" id="{67CFF9C7-160A-4722-9963-253CCA551FEE}"/>
              </a:ext>
            </a:extLst>
          </p:cNvPr>
          <p:cNvSpPr txBox="1"/>
          <p:nvPr/>
        </p:nvSpPr>
        <p:spPr>
          <a:xfrm>
            <a:off x="1022597" y="3424805"/>
            <a:ext cx="2845938" cy="1246495"/>
          </a:xfrm>
          <a:prstGeom prst="rect">
            <a:avLst/>
          </a:prstGeom>
          <a:noFill/>
        </p:spPr>
        <p:txBody>
          <a:bodyPr wrap="square" rtlCol="0">
            <a:spAutoFit/>
          </a:bodyPr>
          <a:lstStyle/>
          <a:p>
            <a:pPr algn="r">
              <a:lnSpc>
                <a:spcPct val="100000"/>
              </a:lnSpc>
            </a:pPr>
            <a:r>
              <a:rPr lang="en-US" sz="2500" spc="-1" dirty="0" err="1">
                <a:solidFill>
                  <a:srgbClr val="000000"/>
                </a:solidFill>
                <a:ea typeface="DejaVu Sans"/>
              </a:rPr>
              <a:t>Giao</a:t>
            </a:r>
            <a:r>
              <a:rPr lang="en-US" sz="2500" spc="-1" dirty="0">
                <a:solidFill>
                  <a:srgbClr val="000000"/>
                </a:solidFill>
                <a:ea typeface="DejaVu Sans"/>
              </a:rPr>
              <a:t> </a:t>
            </a:r>
            <a:r>
              <a:rPr lang="en-US" sz="2500" spc="-1" dirty="0" err="1">
                <a:solidFill>
                  <a:srgbClr val="000000"/>
                </a:solidFill>
                <a:ea typeface="DejaVu Sans"/>
              </a:rPr>
              <a:t>diện</a:t>
            </a:r>
            <a:r>
              <a:rPr lang="en-US" sz="2500" spc="-1" dirty="0">
                <a:solidFill>
                  <a:srgbClr val="000000"/>
                </a:solidFill>
                <a:ea typeface="DejaVu Sans"/>
              </a:rPr>
              <a:t> </a:t>
            </a:r>
            <a:r>
              <a:rPr lang="en-US" sz="2500" spc="-1" dirty="0" err="1">
                <a:solidFill>
                  <a:srgbClr val="000000"/>
                </a:solidFill>
                <a:ea typeface="DejaVu Sans"/>
              </a:rPr>
              <a:t>người</a:t>
            </a:r>
            <a:r>
              <a:rPr lang="en-US" sz="2500" spc="-1" dirty="0">
                <a:solidFill>
                  <a:srgbClr val="000000"/>
                </a:solidFill>
                <a:ea typeface="DejaVu Sans"/>
              </a:rPr>
              <a:t> </a:t>
            </a:r>
            <a:r>
              <a:rPr lang="en-US" sz="2500" spc="-1" dirty="0" err="1">
                <a:solidFill>
                  <a:srgbClr val="000000"/>
                </a:solidFill>
                <a:ea typeface="DejaVu Sans"/>
              </a:rPr>
              <a:t>dùng</a:t>
            </a:r>
            <a:r>
              <a:rPr lang="en-US" sz="2500" spc="-1" dirty="0">
                <a:solidFill>
                  <a:srgbClr val="000000"/>
                </a:solidFill>
                <a:ea typeface="DejaVu Sans"/>
              </a:rPr>
              <a:t> </a:t>
            </a:r>
            <a:r>
              <a:rPr lang="en-US" sz="2500" spc="-1" dirty="0" err="1">
                <a:solidFill>
                  <a:srgbClr val="000000"/>
                </a:solidFill>
                <a:ea typeface="DejaVu Sans"/>
              </a:rPr>
              <a:t>thân</a:t>
            </a:r>
            <a:r>
              <a:rPr lang="en-US" sz="2500" spc="-1" dirty="0">
                <a:solidFill>
                  <a:srgbClr val="000000"/>
                </a:solidFill>
                <a:ea typeface="DejaVu Sans"/>
              </a:rPr>
              <a:t> </a:t>
            </a:r>
            <a:r>
              <a:rPr lang="en-US" sz="2500" spc="-1" dirty="0" err="1">
                <a:solidFill>
                  <a:srgbClr val="000000"/>
                </a:solidFill>
                <a:ea typeface="DejaVu Sans"/>
              </a:rPr>
              <a:t>thiện</a:t>
            </a:r>
            <a:r>
              <a:rPr lang="en-US" sz="2500" spc="-1" dirty="0">
                <a:solidFill>
                  <a:srgbClr val="000000"/>
                </a:solidFill>
                <a:ea typeface="DejaVu Sans"/>
              </a:rPr>
              <a:t>, </a:t>
            </a:r>
            <a:r>
              <a:rPr lang="en-US" sz="2500" spc="-1" dirty="0" err="1">
                <a:solidFill>
                  <a:srgbClr val="000000"/>
                </a:solidFill>
                <a:ea typeface="DejaVu Sans"/>
              </a:rPr>
              <a:t>dễ</a:t>
            </a:r>
            <a:r>
              <a:rPr lang="en-US" sz="2500" spc="-1" dirty="0">
                <a:solidFill>
                  <a:srgbClr val="000000"/>
                </a:solidFill>
                <a:ea typeface="DejaVu Sans"/>
              </a:rPr>
              <a:t> </a:t>
            </a:r>
            <a:r>
              <a:rPr lang="en-US" sz="2500" spc="-1" dirty="0" err="1">
                <a:solidFill>
                  <a:srgbClr val="000000"/>
                </a:solidFill>
                <a:ea typeface="DejaVu Sans"/>
              </a:rPr>
              <a:t>sử</a:t>
            </a:r>
            <a:r>
              <a:rPr lang="en-US" sz="2500" spc="-1" dirty="0">
                <a:solidFill>
                  <a:srgbClr val="000000"/>
                </a:solidFill>
                <a:ea typeface="DejaVu Sans"/>
              </a:rPr>
              <a:t> </a:t>
            </a:r>
            <a:r>
              <a:rPr lang="en-US" sz="2500" spc="-1" dirty="0" err="1">
                <a:solidFill>
                  <a:srgbClr val="000000"/>
                </a:solidFill>
                <a:ea typeface="DejaVu Sans"/>
              </a:rPr>
              <a:t>dụng</a:t>
            </a:r>
            <a:endParaRPr lang="en-US" sz="2500" spc="-1" dirty="0"/>
          </a:p>
        </p:txBody>
      </p:sp>
      <p:sp>
        <p:nvSpPr>
          <p:cNvPr id="94" name="TextBox 93">
            <a:extLst>
              <a:ext uri="{FF2B5EF4-FFF2-40B4-BE49-F238E27FC236}">
                <a16:creationId xmlns:a16="http://schemas.microsoft.com/office/drawing/2014/main" id="{88E9E0EC-1851-44FB-B8A4-AAD995278A11}"/>
              </a:ext>
            </a:extLst>
          </p:cNvPr>
          <p:cNvSpPr txBox="1"/>
          <p:nvPr/>
        </p:nvSpPr>
        <p:spPr>
          <a:xfrm>
            <a:off x="1010691" y="5058073"/>
            <a:ext cx="3184425" cy="861774"/>
          </a:xfrm>
          <a:prstGeom prst="rect">
            <a:avLst/>
          </a:prstGeom>
          <a:noFill/>
        </p:spPr>
        <p:txBody>
          <a:bodyPr wrap="square" rtlCol="0">
            <a:spAutoFit/>
          </a:bodyPr>
          <a:lstStyle/>
          <a:p>
            <a:pPr>
              <a:lnSpc>
                <a:spcPct val="100000"/>
              </a:lnSpc>
            </a:pPr>
            <a:r>
              <a:rPr lang="en-US" sz="2500" spc="-1" dirty="0" err="1">
                <a:solidFill>
                  <a:srgbClr val="000000"/>
                </a:solidFill>
                <a:ea typeface="DejaVu Sans"/>
              </a:rPr>
              <a:t>Cập</a:t>
            </a:r>
            <a:r>
              <a:rPr lang="en-US" sz="2500" spc="-1" dirty="0">
                <a:solidFill>
                  <a:srgbClr val="000000"/>
                </a:solidFill>
                <a:ea typeface="DejaVu Sans"/>
              </a:rPr>
              <a:t> </a:t>
            </a:r>
            <a:r>
              <a:rPr lang="en-US" sz="2500" spc="-1" dirty="0" err="1">
                <a:solidFill>
                  <a:srgbClr val="000000"/>
                </a:solidFill>
                <a:ea typeface="DejaVu Sans"/>
              </a:rPr>
              <a:t>nhật</a:t>
            </a:r>
            <a:r>
              <a:rPr lang="en-US" sz="2500" spc="-1" dirty="0">
                <a:solidFill>
                  <a:srgbClr val="000000"/>
                </a:solidFill>
                <a:ea typeface="DejaVu Sans"/>
              </a:rPr>
              <a:t> </a:t>
            </a:r>
            <a:r>
              <a:rPr lang="en-US" sz="2500" spc="-1" dirty="0" err="1">
                <a:solidFill>
                  <a:srgbClr val="000000"/>
                </a:solidFill>
                <a:ea typeface="DejaVu Sans"/>
              </a:rPr>
              <a:t>giá</a:t>
            </a:r>
            <a:r>
              <a:rPr lang="en-US" sz="2500" spc="-1" dirty="0">
                <a:solidFill>
                  <a:srgbClr val="000000"/>
                </a:solidFill>
                <a:ea typeface="DejaVu Sans"/>
              </a:rPr>
              <a:t> </a:t>
            </a:r>
            <a:r>
              <a:rPr lang="en-US" sz="2500" spc="-1" dirty="0" err="1">
                <a:solidFill>
                  <a:srgbClr val="000000"/>
                </a:solidFill>
                <a:ea typeface="DejaVu Sans"/>
              </a:rPr>
              <a:t>sản</a:t>
            </a:r>
            <a:r>
              <a:rPr lang="en-US" sz="2500" spc="-1" dirty="0">
                <a:solidFill>
                  <a:srgbClr val="000000"/>
                </a:solidFill>
                <a:ea typeface="DejaVu Sans"/>
              </a:rPr>
              <a:t> </a:t>
            </a:r>
            <a:r>
              <a:rPr lang="en-US" sz="2500" spc="-1" dirty="0" err="1">
                <a:solidFill>
                  <a:srgbClr val="000000"/>
                </a:solidFill>
                <a:ea typeface="DejaVu Sans"/>
              </a:rPr>
              <a:t>phẩm</a:t>
            </a:r>
            <a:r>
              <a:rPr lang="en-US" sz="2500" spc="-1" dirty="0">
                <a:solidFill>
                  <a:srgbClr val="000000"/>
                </a:solidFill>
                <a:ea typeface="DejaVu Sans"/>
              </a:rPr>
              <a:t> ở </a:t>
            </a:r>
            <a:r>
              <a:rPr lang="en-US" sz="2500" spc="-1" dirty="0" err="1">
                <a:solidFill>
                  <a:srgbClr val="000000"/>
                </a:solidFill>
                <a:ea typeface="DejaVu Sans"/>
              </a:rPr>
              <a:t>nhiều</a:t>
            </a:r>
            <a:r>
              <a:rPr lang="en-US" sz="2500" spc="-1" dirty="0">
                <a:solidFill>
                  <a:srgbClr val="000000"/>
                </a:solidFill>
                <a:ea typeface="DejaVu Sans"/>
              </a:rPr>
              <a:t> </a:t>
            </a:r>
            <a:r>
              <a:rPr lang="en-US" sz="2500" spc="-1" dirty="0" err="1">
                <a:solidFill>
                  <a:srgbClr val="000000"/>
                </a:solidFill>
                <a:ea typeface="DejaVu Sans"/>
              </a:rPr>
              <a:t>nguồn</a:t>
            </a:r>
            <a:endParaRPr lang="en-US" sz="2500" spc="-1" dirty="0"/>
          </a:p>
        </p:txBody>
      </p:sp>
      <p:sp>
        <p:nvSpPr>
          <p:cNvPr id="95" name="Rounded Rectangle 10">
            <a:extLst>
              <a:ext uri="{FF2B5EF4-FFF2-40B4-BE49-F238E27FC236}">
                <a16:creationId xmlns:a16="http://schemas.microsoft.com/office/drawing/2014/main" id="{DBE7B301-81ED-4281-AD5D-277E67CDD4A6}"/>
              </a:ext>
            </a:extLst>
          </p:cNvPr>
          <p:cNvSpPr/>
          <p:nvPr/>
        </p:nvSpPr>
        <p:spPr>
          <a:xfrm>
            <a:off x="4407777" y="5348561"/>
            <a:ext cx="270202" cy="35758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6" name="Rounded Rectangle 6">
            <a:extLst>
              <a:ext uri="{FF2B5EF4-FFF2-40B4-BE49-F238E27FC236}">
                <a16:creationId xmlns:a16="http://schemas.microsoft.com/office/drawing/2014/main" id="{40049C9A-03F9-4E5D-9018-A03B1F2FBA1C}"/>
              </a:ext>
            </a:extLst>
          </p:cNvPr>
          <p:cNvSpPr/>
          <p:nvPr/>
        </p:nvSpPr>
        <p:spPr>
          <a:xfrm>
            <a:off x="4366740" y="3875820"/>
            <a:ext cx="367837" cy="373975"/>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7" name="Rectangle 16">
            <a:extLst>
              <a:ext uri="{FF2B5EF4-FFF2-40B4-BE49-F238E27FC236}">
                <a16:creationId xmlns:a16="http://schemas.microsoft.com/office/drawing/2014/main" id="{CEC34070-648A-46E1-B86A-1ECA3A81571C}"/>
              </a:ext>
            </a:extLst>
          </p:cNvPr>
          <p:cNvSpPr/>
          <p:nvPr/>
        </p:nvSpPr>
        <p:spPr>
          <a:xfrm rot="2700000">
            <a:off x="7553417" y="3034695"/>
            <a:ext cx="282704" cy="50683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8" name="Rounded Rectangle 5">
            <a:extLst>
              <a:ext uri="{FF2B5EF4-FFF2-40B4-BE49-F238E27FC236}">
                <a16:creationId xmlns:a16="http://schemas.microsoft.com/office/drawing/2014/main" id="{675A0EED-2A0B-4731-B0C7-1EA11F333BF5}"/>
              </a:ext>
            </a:extLst>
          </p:cNvPr>
          <p:cNvSpPr/>
          <p:nvPr/>
        </p:nvSpPr>
        <p:spPr>
          <a:xfrm flipH="1">
            <a:off x="7472339" y="1706850"/>
            <a:ext cx="416405" cy="34350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9" name="Teardrop 1">
            <a:extLst>
              <a:ext uri="{FF2B5EF4-FFF2-40B4-BE49-F238E27FC236}">
                <a16:creationId xmlns:a16="http://schemas.microsoft.com/office/drawing/2014/main" id="{2D2ECE3D-6C74-407B-A733-89E30AD1890C}"/>
              </a:ext>
            </a:extLst>
          </p:cNvPr>
          <p:cNvSpPr/>
          <p:nvPr/>
        </p:nvSpPr>
        <p:spPr>
          <a:xfrm rot="18805991">
            <a:off x="7477073" y="4513797"/>
            <a:ext cx="400649" cy="396469"/>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0" name="Rectangle 36">
            <a:extLst>
              <a:ext uri="{FF2B5EF4-FFF2-40B4-BE49-F238E27FC236}">
                <a16:creationId xmlns:a16="http://schemas.microsoft.com/office/drawing/2014/main" id="{70173386-0399-4C0A-A61E-A5B764333C10}"/>
              </a:ext>
            </a:extLst>
          </p:cNvPr>
          <p:cNvSpPr/>
          <p:nvPr/>
        </p:nvSpPr>
        <p:spPr>
          <a:xfrm>
            <a:off x="4336477" y="2457087"/>
            <a:ext cx="413946" cy="34602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3" name="직사각형 64">
            <a:extLst>
              <a:ext uri="{FF2B5EF4-FFF2-40B4-BE49-F238E27FC236}">
                <a16:creationId xmlns:a16="http://schemas.microsoft.com/office/drawing/2014/main" id="{600D6A06-4C81-4274-9F08-3F5CD9E99AD1}"/>
              </a:ext>
            </a:extLst>
          </p:cNvPr>
          <p:cNvSpPr/>
          <p:nvPr/>
        </p:nvSpPr>
        <p:spPr>
          <a:xfrm>
            <a:off x="7703187" y="5516896"/>
            <a:ext cx="3564000" cy="1270800"/>
          </a:xfrm>
          <a:prstGeom prst="rect">
            <a:avLst/>
          </a:prstGeom>
          <a:solidFill>
            <a:schemeClr val="accent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114" name="직사각형 2">
            <a:extLst>
              <a:ext uri="{FF2B5EF4-FFF2-40B4-BE49-F238E27FC236}">
                <a16:creationId xmlns:a16="http://schemas.microsoft.com/office/drawing/2014/main" id="{F3D4D3C2-2A7D-460D-B253-17049B7A5737}"/>
              </a:ext>
            </a:extLst>
          </p:cNvPr>
          <p:cNvSpPr/>
          <p:nvPr/>
        </p:nvSpPr>
        <p:spPr>
          <a:xfrm>
            <a:off x="7781311" y="5582348"/>
            <a:ext cx="3407752" cy="1126830"/>
          </a:xfrm>
          <a:prstGeom prst="rect">
            <a:avLst/>
          </a:prstGeom>
          <a:solidFill>
            <a:schemeClr val="bg1"/>
          </a:solidFill>
          <a:ln>
            <a:solidFill>
              <a:schemeClr val="accent1">
                <a:lumMod val="50000"/>
              </a:schemeClr>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algn="ctr"/>
            <a:endParaRPr lang="ko-KR" altLang="en-US" sz="2701" dirty="0">
              <a:solidFill>
                <a:schemeClr val="tx1"/>
              </a:solidFill>
            </a:endParaRPr>
          </a:p>
        </p:txBody>
      </p:sp>
      <p:sp>
        <p:nvSpPr>
          <p:cNvPr id="115" name="Rounded Rectangle 29">
            <a:extLst>
              <a:ext uri="{FF2B5EF4-FFF2-40B4-BE49-F238E27FC236}">
                <a16:creationId xmlns:a16="http://schemas.microsoft.com/office/drawing/2014/main" id="{770202A0-074D-45B7-B52D-86D614E52715}"/>
              </a:ext>
            </a:extLst>
          </p:cNvPr>
          <p:cNvSpPr/>
          <p:nvPr/>
        </p:nvSpPr>
        <p:spPr>
          <a:xfrm rot="18900000" flipH="1">
            <a:off x="6911009" y="5671058"/>
            <a:ext cx="955838" cy="955842"/>
          </a:xfrm>
          <a:prstGeom prst="roundRect">
            <a:avLst>
              <a:gd name="adj" fmla="val 900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6" name="Rounded Rectangle 30">
            <a:extLst>
              <a:ext uri="{FF2B5EF4-FFF2-40B4-BE49-F238E27FC236}">
                <a16:creationId xmlns:a16="http://schemas.microsoft.com/office/drawing/2014/main" id="{25C566DC-9142-4C51-8CF4-B786C00FE9E1}"/>
              </a:ext>
            </a:extLst>
          </p:cNvPr>
          <p:cNvSpPr/>
          <p:nvPr/>
        </p:nvSpPr>
        <p:spPr>
          <a:xfrm rot="18900000" flipH="1">
            <a:off x="7180873" y="5671069"/>
            <a:ext cx="955838" cy="955841"/>
          </a:xfrm>
          <a:prstGeom prst="roundRect">
            <a:avLst>
              <a:gd name="adj" fmla="val 9009"/>
            </a:avLst>
          </a:prstGeom>
          <a:solidFill>
            <a:schemeClr val="bg1"/>
          </a:solidFill>
          <a:ln w="63500">
            <a:solidFill>
              <a:schemeClr val="accent1">
                <a:lumMod val="50000"/>
              </a:schemeClr>
            </a:soli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1" dirty="0">
              <a:solidFill>
                <a:schemeClr val="tx1"/>
              </a:solidFill>
            </a:endParaRPr>
          </a:p>
        </p:txBody>
      </p:sp>
      <p:sp>
        <p:nvSpPr>
          <p:cNvPr id="117" name="TextBox 116">
            <a:extLst>
              <a:ext uri="{FF2B5EF4-FFF2-40B4-BE49-F238E27FC236}">
                <a16:creationId xmlns:a16="http://schemas.microsoft.com/office/drawing/2014/main" id="{D2CF3E86-7A4A-4423-A403-BF20F7A25E35}"/>
              </a:ext>
            </a:extLst>
          </p:cNvPr>
          <p:cNvSpPr txBox="1"/>
          <p:nvPr/>
        </p:nvSpPr>
        <p:spPr>
          <a:xfrm>
            <a:off x="8266544" y="5501331"/>
            <a:ext cx="3151863" cy="1246495"/>
          </a:xfrm>
          <a:prstGeom prst="rect">
            <a:avLst/>
          </a:prstGeom>
          <a:noFill/>
        </p:spPr>
        <p:txBody>
          <a:bodyPr wrap="square" rtlCol="0">
            <a:spAutoFit/>
          </a:bodyPr>
          <a:lstStyle/>
          <a:p>
            <a:pPr>
              <a:lnSpc>
                <a:spcPct val="100000"/>
              </a:lnSpc>
            </a:pPr>
            <a:r>
              <a:rPr lang="en-US" sz="2500" spc="-1" dirty="0" err="1" smtClean="0"/>
              <a:t>Cập</a:t>
            </a:r>
            <a:r>
              <a:rPr lang="en-US" sz="2500" spc="-1" dirty="0" smtClean="0"/>
              <a:t> </a:t>
            </a:r>
            <a:r>
              <a:rPr lang="en-US" sz="2500" spc="-1" dirty="0" err="1" smtClean="0"/>
              <a:t>nhật</a:t>
            </a:r>
            <a:r>
              <a:rPr lang="en-US" sz="2500" spc="-1" dirty="0" smtClean="0"/>
              <a:t> </a:t>
            </a:r>
            <a:r>
              <a:rPr lang="en-US" sz="2500" spc="-1" dirty="0" err="1" smtClean="0"/>
              <a:t>giá</a:t>
            </a:r>
            <a:r>
              <a:rPr lang="en-US" sz="2500" spc="-1" dirty="0" smtClean="0"/>
              <a:t> </a:t>
            </a:r>
            <a:r>
              <a:rPr lang="en-US" sz="2500" spc="-1" dirty="0" err="1" smtClean="0"/>
              <a:t>theo</a:t>
            </a:r>
            <a:r>
              <a:rPr lang="en-US" sz="2500" spc="-1" dirty="0" smtClean="0"/>
              <a:t> </a:t>
            </a:r>
            <a:r>
              <a:rPr lang="en-US" sz="2500" spc="-1" dirty="0" err="1" smtClean="0"/>
              <a:t>cung</a:t>
            </a:r>
            <a:r>
              <a:rPr lang="en-US" sz="2500" spc="-1" dirty="0" smtClean="0"/>
              <a:t> </a:t>
            </a:r>
            <a:r>
              <a:rPr lang="en-US" sz="2500" spc="-1" dirty="0" err="1" smtClean="0"/>
              <a:t>cấp</a:t>
            </a:r>
            <a:r>
              <a:rPr lang="en-US" sz="2500" spc="-1" dirty="0" smtClean="0"/>
              <a:t> </a:t>
            </a:r>
            <a:r>
              <a:rPr lang="en-US" sz="2500" spc="-1" dirty="0" err="1" smtClean="0"/>
              <a:t>của</a:t>
            </a:r>
            <a:r>
              <a:rPr lang="en-US" sz="2500" spc="-1" dirty="0" smtClean="0"/>
              <a:t> </a:t>
            </a:r>
            <a:r>
              <a:rPr lang="en-US" sz="2500" spc="-1" dirty="0" err="1" smtClean="0"/>
              <a:t>bên</a:t>
            </a:r>
            <a:r>
              <a:rPr lang="en-US" sz="2500" spc="-1" dirty="0" smtClean="0"/>
              <a:t> </a:t>
            </a:r>
            <a:r>
              <a:rPr lang="en-US" sz="2500" spc="-1" dirty="0" err="1" smtClean="0"/>
              <a:t>bán</a:t>
            </a:r>
            <a:r>
              <a:rPr lang="en-US" sz="2500" spc="-1" dirty="0" smtClean="0"/>
              <a:t> </a:t>
            </a:r>
            <a:r>
              <a:rPr lang="en-US" sz="2500" spc="-1" dirty="0" err="1" smtClean="0"/>
              <a:t>hàng</a:t>
            </a:r>
            <a:endParaRPr lang="en-US" sz="2500" spc="-1" dirty="0"/>
          </a:p>
        </p:txBody>
      </p:sp>
      <p:sp>
        <p:nvSpPr>
          <p:cNvPr id="118" name="Teardrop 1">
            <a:extLst>
              <a:ext uri="{FF2B5EF4-FFF2-40B4-BE49-F238E27FC236}">
                <a16:creationId xmlns:a16="http://schemas.microsoft.com/office/drawing/2014/main" id="{2D2ECE3D-6C74-407B-A733-89E30AD1890C}"/>
              </a:ext>
            </a:extLst>
          </p:cNvPr>
          <p:cNvSpPr/>
          <p:nvPr/>
        </p:nvSpPr>
        <p:spPr>
          <a:xfrm rot="18805991">
            <a:off x="7455323" y="5950425"/>
            <a:ext cx="400649" cy="396469"/>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cxnSp>
        <p:nvCxnSpPr>
          <p:cNvPr id="123" name="Straight Connector 122">
            <a:extLst>
              <a:ext uri="{FF2B5EF4-FFF2-40B4-BE49-F238E27FC236}">
                <a16:creationId xmlns:a16="http://schemas.microsoft.com/office/drawing/2014/main" id="{B104B36F-79C1-4448-BDB0-2339C834C769}"/>
              </a:ext>
            </a:extLst>
          </p:cNvPr>
          <p:cNvCxnSpPr/>
          <p:nvPr/>
        </p:nvCxnSpPr>
        <p:spPr>
          <a:xfrm>
            <a:off x="6284920" y="6280153"/>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49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6701" y="77565"/>
            <a:ext cx="11573197" cy="724247"/>
          </a:xfrm>
        </p:spPr>
        <p:txBody>
          <a:bodyPr/>
          <a:lstStyle/>
          <a:p>
            <a:r>
              <a:rPr lang="en-GB" sz="4800" b="1" dirty="0" err="1">
                <a:solidFill>
                  <a:srgbClr val="FF0000"/>
                </a:solidFill>
              </a:rPr>
              <a:t>Lợi</a:t>
            </a:r>
            <a:r>
              <a:rPr lang="en-GB" sz="4800" b="1" dirty="0">
                <a:solidFill>
                  <a:srgbClr val="FF0000"/>
                </a:solidFill>
              </a:rPr>
              <a:t> </a:t>
            </a:r>
            <a:r>
              <a:rPr lang="en-GB" sz="4800" b="1" dirty="0" err="1">
                <a:solidFill>
                  <a:srgbClr val="FF0000"/>
                </a:solidFill>
              </a:rPr>
              <a:t>ích</a:t>
            </a:r>
            <a:r>
              <a:rPr lang="en-GB" sz="4800" b="1" dirty="0">
                <a:solidFill>
                  <a:srgbClr val="FF0000"/>
                </a:solidFill>
              </a:rPr>
              <a:t> </a:t>
            </a:r>
            <a:r>
              <a:rPr lang="en-GB" sz="4800" b="1" dirty="0" err="1">
                <a:solidFill>
                  <a:srgbClr val="FF0000"/>
                </a:solidFill>
              </a:rPr>
              <a:t>của</a:t>
            </a:r>
            <a:r>
              <a:rPr lang="en-GB" sz="4800" b="1" dirty="0">
                <a:solidFill>
                  <a:srgbClr val="FF0000"/>
                </a:solidFill>
              </a:rPr>
              <a:t> </a:t>
            </a:r>
            <a:r>
              <a:rPr lang="en-GB" sz="4800" b="1" dirty="0" err="1">
                <a:solidFill>
                  <a:srgbClr val="FF0000"/>
                </a:solidFill>
              </a:rPr>
              <a:t>dịch</a:t>
            </a:r>
            <a:r>
              <a:rPr lang="en-GB" sz="4800" b="1" dirty="0">
                <a:solidFill>
                  <a:srgbClr val="FF0000"/>
                </a:solidFill>
              </a:rPr>
              <a:t> </a:t>
            </a:r>
            <a:r>
              <a:rPr lang="en-GB" sz="4800" b="1" dirty="0" err="1">
                <a:solidFill>
                  <a:srgbClr val="FF0000"/>
                </a:solidFill>
              </a:rPr>
              <a:t>vụ</a:t>
            </a:r>
            <a:r>
              <a:rPr lang="en-GB" sz="4800" b="1" dirty="0">
                <a:solidFill>
                  <a:srgbClr val="FF0000"/>
                </a:solidFill>
              </a:rPr>
              <a:t> so </a:t>
            </a:r>
            <a:r>
              <a:rPr lang="en-GB" sz="4800" b="1" dirty="0" err="1">
                <a:solidFill>
                  <a:srgbClr val="FF0000"/>
                </a:solidFill>
              </a:rPr>
              <a:t>sánh</a:t>
            </a:r>
            <a:r>
              <a:rPr lang="en-GB" sz="4800" b="1" dirty="0">
                <a:solidFill>
                  <a:srgbClr val="FF0000"/>
                </a:solidFill>
              </a:rPr>
              <a:t> </a:t>
            </a:r>
            <a:r>
              <a:rPr lang="en-GB" sz="4800" b="1" dirty="0" err="1">
                <a:solidFill>
                  <a:srgbClr val="FF0000"/>
                </a:solidFill>
              </a:rPr>
              <a:t>giá</a:t>
            </a:r>
            <a:endParaRPr lang="en-US" sz="4800" b="1" dirty="0">
              <a:solidFill>
                <a:srgbClr val="FF0000"/>
              </a:solidFill>
            </a:endParaRPr>
          </a:p>
        </p:txBody>
      </p:sp>
      <p:sp>
        <p:nvSpPr>
          <p:cNvPr id="37" name="Oval 3">
            <a:extLst>
              <a:ext uri="{FF2B5EF4-FFF2-40B4-BE49-F238E27FC236}">
                <a16:creationId xmlns:a16="http://schemas.microsoft.com/office/drawing/2014/main" id="{7B565B9E-8A74-4F54-9697-3BFC719ADF5E}"/>
              </a:ext>
            </a:extLst>
          </p:cNvPr>
          <p:cNvSpPr/>
          <p:nvPr/>
        </p:nvSpPr>
        <p:spPr>
          <a:xfrm rot="5400000">
            <a:off x="649847" y="2155921"/>
            <a:ext cx="3485407" cy="3444497"/>
          </a:xfrm>
          <a:custGeom>
            <a:avLst/>
            <a:gdLst>
              <a:gd name="connsiteX0" fmla="*/ 990000 w 2014102"/>
              <a:gd name="connsiteY0" fmla="*/ 0 h 1980000"/>
              <a:gd name="connsiteX1" fmla="*/ 1980000 w 2014102"/>
              <a:gd name="connsiteY1" fmla="*/ 990000 h 1980000"/>
              <a:gd name="connsiteX2" fmla="*/ 1975903 w 2014102"/>
              <a:gd name="connsiteY2" fmla="*/ 1071149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 name="connsiteX0" fmla="*/ 990000 w 2014102"/>
              <a:gd name="connsiteY0" fmla="*/ 0 h 1980000"/>
              <a:gd name="connsiteX1" fmla="*/ 1980000 w 2014102"/>
              <a:gd name="connsiteY1" fmla="*/ 990000 h 1980000"/>
              <a:gd name="connsiteX2" fmla="*/ 1994191 w 2014102"/>
              <a:gd name="connsiteY2" fmla="*/ 983366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 name="connsiteX0" fmla="*/ 990000 w 2014102"/>
              <a:gd name="connsiteY0" fmla="*/ 0 h 1980000"/>
              <a:gd name="connsiteX1" fmla="*/ 1980000 w 2014102"/>
              <a:gd name="connsiteY1" fmla="*/ 990000 h 1980000"/>
              <a:gd name="connsiteX2" fmla="*/ 1975903 w 2014102"/>
              <a:gd name="connsiteY2" fmla="*/ 983366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102" h="1980000">
                <a:moveTo>
                  <a:pt x="990000" y="0"/>
                </a:moveTo>
                <a:cubicBezTo>
                  <a:pt x="1536762" y="0"/>
                  <a:pt x="1980000" y="443238"/>
                  <a:pt x="1980000" y="990000"/>
                </a:cubicBezTo>
                <a:lnTo>
                  <a:pt x="1975903" y="983366"/>
                </a:lnTo>
                <a:lnTo>
                  <a:pt x="1979957" y="979821"/>
                </a:lnTo>
                <a:lnTo>
                  <a:pt x="2014102" y="1966827"/>
                </a:lnTo>
                <a:lnTo>
                  <a:pt x="1729854" y="1641776"/>
                </a:lnTo>
                <a:cubicBezTo>
                  <a:pt x="1551451" y="1850197"/>
                  <a:pt x="1285884" y="1980000"/>
                  <a:pt x="990000" y="1980000"/>
                </a:cubicBezTo>
                <a:cubicBezTo>
                  <a:pt x="443238" y="1980000"/>
                  <a:pt x="0" y="1536762"/>
                  <a:pt x="0" y="990000"/>
                </a:cubicBezTo>
                <a:cubicBezTo>
                  <a:pt x="0" y="443238"/>
                  <a:pt x="443238" y="0"/>
                  <a:pt x="990000"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39" name="TextBox 38">
            <a:extLst>
              <a:ext uri="{FF2B5EF4-FFF2-40B4-BE49-F238E27FC236}">
                <a16:creationId xmlns:a16="http://schemas.microsoft.com/office/drawing/2014/main" id="{D1FB4E91-7F77-478B-8030-62581A6C02E7}"/>
              </a:ext>
            </a:extLst>
          </p:cNvPr>
          <p:cNvSpPr txBox="1"/>
          <p:nvPr/>
        </p:nvSpPr>
        <p:spPr>
          <a:xfrm>
            <a:off x="1310522" y="3156199"/>
            <a:ext cx="2164057" cy="1708160"/>
          </a:xfrm>
          <a:prstGeom prst="rect">
            <a:avLst/>
          </a:prstGeom>
          <a:noFill/>
        </p:spPr>
        <p:txBody>
          <a:bodyPr wrap="square" lIns="0" rIns="0" rtlCol="0">
            <a:spAutoFit/>
          </a:bodyPr>
          <a:lstStyle/>
          <a:p>
            <a:pPr algn="ctr"/>
            <a:r>
              <a:rPr lang="en-US" altLang="ko-KR" sz="3500" b="1" dirty="0" err="1" smtClean="0">
                <a:solidFill>
                  <a:schemeClr val="tx1">
                    <a:lumMod val="75000"/>
                    <a:lumOff val="25000"/>
                  </a:schemeClr>
                </a:solidFill>
                <a:cs typeface="Arial" pitchFamily="34" charset="0"/>
              </a:rPr>
              <a:t>Đối</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với</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người</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tiêu</a:t>
            </a:r>
            <a:r>
              <a:rPr lang="en-US" altLang="ko-KR" sz="3500" b="1" dirty="0" smtClean="0">
                <a:solidFill>
                  <a:schemeClr val="tx1">
                    <a:lumMod val="75000"/>
                    <a:lumOff val="25000"/>
                  </a:schemeClr>
                </a:solidFill>
                <a:cs typeface="Arial" pitchFamily="34" charset="0"/>
              </a:rPr>
              <a:t> </a:t>
            </a:r>
            <a:r>
              <a:rPr lang="en-US" altLang="ko-KR" sz="3500" b="1" dirty="0" err="1" smtClean="0">
                <a:solidFill>
                  <a:schemeClr val="tx1">
                    <a:lumMod val="75000"/>
                    <a:lumOff val="25000"/>
                  </a:schemeClr>
                </a:solidFill>
                <a:cs typeface="Arial" pitchFamily="34" charset="0"/>
              </a:rPr>
              <a:t>dùng</a:t>
            </a:r>
            <a:endParaRPr lang="ko-KR" altLang="en-US" sz="3500" b="1" dirty="0">
              <a:solidFill>
                <a:schemeClr val="tx1">
                  <a:lumMod val="75000"/>
                  <a:lumOff val="25000"/>
                </a:schemeClr>
              </a:solidFill>
              <a:cs typeface="Arial" pitchFamily="34" charset="0"/>
            </a:endParaRPr>
          </a:p>
        </p:txBody>
      </p:sp>
      <p:sp>
        <p:nvSpPr>
          <p:cNvPr id="41" name="Rectangle 16">
            <a:extLst>
              <a:ext uri="{FF2B5EF4-FFF2-40B4-BE49-F238E27FC236}">
                <a16:creationId xmlns:a16="http://schemas.microsoft.com/office/drawing/2014/main" id="{17DCBA52-B56A-4E4F-957F-087BC2DDFB9A}"/>
              </a:ext>
            </a:extLst>
          </p:cNvPr>
          <p:cNvSpPr/>
          <p:nvPr/>
        </p:nvSpPr>
        <p:spPr>
          <a:xfrm rot="2700000">
            <a:off x="1375410" y="2445161"/>
            <a:ext cx="462606" cy="82500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ed Rectangle 41"/>
          <p:cNvSpPr/>
          <p:nvPr/>
        </p:nvSpPr>
        <p:spPr>
          <a:xfrm>
            <a:off x="5217458" y="1147906"/>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en-US" sz="2500" dirty="0" smtClean="0">
                <a:solidFill>
                  <a:schemeClr val="tx1"/>
                </a:solidFill>
              </a:rPr>
              <a:t>   </a:t>
            </a:r>
            <a:r>
              <a:rPr lang="en-US" sz="2500" dirty="0" err="1" smtClean="0">
                <a:solidFill>
                  <a:schemeClr val="tx1"/>
                </a:solidFill>
              </a:rPr>
              <a:t>Tìm</a:t>
            </a:r>
            <a:r>
              <a:rPr lang="en-US" sz="2500" dirty="0" smtClean="0">
                <a:solidFill>
                  <a:schemeClr val="tx1"/>
                </a:solidFill>
              </a:rPr>
              <a:t> </a:t>
            </a:r>
            <a:r>
              <a:rPr lang="en-US" sz="2500" dirty="0" err="1">
                <a:solidFill>
                  <a:schemeClr val="tx1"/>
                </a:solidFill>
              </a:rPr>
              <a:t>kiếm</a:t>
            </a:r>
            <a:r>
              <a:rPr lang="en-US" sz="2500" dirty="0">
                <a:solidFill>
                  <a:schemeClr val="tx1"/>
                </a:solidFill>
              </a:rPr>
              <a:t> </a:t>
            </a:r>
            <a:r>
              <a:rPr lang="en-US" sz="2500" dirty="0" err="1">
                <a:solidFill>
                  <a:schemeClr val="tx1"/>
                </a:solidFill>
              </a:rPr>
              <a:t>các</a:t>
            </a:r>
            <a:r>
              <a:rPr lang="en-US" sz="2500" dirty="0">
                <a:solidFill>
                  <a:schemeClr val="tx1"/>
                </a:solidFill>
              </a:rPr>
              <a:t> </a:t>
            </a:r>
            <a:r>
              <a:rPr lang="en-US" sz="2500" dirty="0" err="1">
                <a:solidFill>
                  <a:schemeClr val="tx1"/>
                </a:solidFill>
              </a:rPr>
              <a:t>sản</a:t>
            </a:r>
            <a:r>
              <a:rPr lang="en-US" sz="2500" dirty="0">
                <a:solidFill>
                  <a:schemeClr val="tx1"/>
                </a:solidFill>
              </a:rPr>
              <a:t> </a:t>
            </a:r>
            <a:r>
              <a:rPr lang="en-US" sz="2500" dirty="0" err="1">
                <a:solidFill>
                  <a:schemeClr val="tx1"/>
                </a:solidFill>
              </a:rPr>
              <a:t>phẩm</a:t>
            </a:r>
            <a:r>
              <a:rPr lang="en-US" sz="2500" dirty="0">
                <a:solidFill>
                  <a:schemeClr val="tx1"/>
                </a:solidFill>
              </a:rPr>
              <a:t> </a:t>
            </a:r>
            <a:r>
              <a:rPr lang="en-US" sz="2500" dirty="0" err="1">
                <a:solidFill>
                  <a:schemeClr val="tx1"/>
                </a:solidFill>
              </a:rPr>
              <a:t>mình</a:t>
            </a:r>
            <a:r>
              <a:rPr lang="en-US" sz="2500" dirty="0">
                <a:solidFill>
                  <a:schemeClr val="tx1"/>
                </a:solidFill>
              </a:rPr>
              <a:t> </a:t>
            </a:r>
            <a:r>
              <a:rPr lang="en-US" sz="2500" dirty="0" smtClean="0">
                <a:solidFill>
                  <a:schemeClr val="tx1"/>
                </a:solidFill>
              </a:rPr>
              <a:t>  		</a:t>
            </a:r>
            <a:r>
              <a:rPr lang="en-US" sz="2500" dirty="0" err="1" smtClean="0">
                <a:solidFill>
                  <a:schemeClr val="tx1"/>
                </a:solidFill>
              </a:rPr>
              <a:t>quan</a:t>
            </a:r>
            <a:r>
              <a:rPr lang="en-US" sz="2500" dirty="0" smtClean="0">
                <a:solidFill>
                  <a:schemeClr val="tx1"/>
                </a:solidFill>
              </a:rPr>
              <a:t> </a:t>
            </a:r>
            <a:r>
              <a:rPr lang="en-US" sz="2500" dirty="0" err="1">
                <a:solidFill>
                  <a:schemeClr val="tx1"/>
                </a:solidFill>
              </a:rPr>
              <a:t>tâm</a:t>
            </a:r>
            <a:r>
              <a:rPr lang="en-US" sz="2500" dirty="0">
                <a:solidFill>
                  <a:schemeClr val="tx1"/>
                </a:solidFill>
              </a:rPr>
              <a:t> </a:t>
            </a:r>
            <a:r>
              <a:rPr lang="en-US" sz="2500" dirty="0" err="1">
                <a:solidFill>
                  <a:schemeClr val="tx1"/>
                </a:solidFill>
              </a:rPr>
              <a:t>với</a:t>
            </a:r>
            <a:r>
              <a:rPr lang="en-US" sz="2500" dirty="0">
                <a:solidFill>
                  <a:schemeClr val="tx1"/>
                </a:solidFill>
              </a:rPr>
              <a:t> </a:t>
            </a:r>
            <a:r>
              <a:rPr lang="en-US" sz="2500" dirty="0" err="1">
                <a:solidFill>
                  <a:schemeClr val="tx1"/>
                </a:solidFill>
              </a:rPr>
              <a:t>mức</a:t>
            </a:r>
            <a:r>
              <a:rPr lang="en-US" sz="2500" dirty="0">
                <a:solidFill>
                  <a:schemeClr val="tx1"/>
                </a:solidFill>
              </a:rPr>
              <a:t> </a:t>
            </a:r>
            <a:r>
              <a:rPr lang="en-US" sz="2500" dirty="0" err="1">
                <a:solidFill>
                  <a:schemeClr val="tx1"/>
                </a:solidFill>
              </a:rPr>
              <a:t>giá</a:t>
            </a:r>
            <a:r>
              <a:rPr lang="en-US" sz="2500" dirty="0">
                <a:solidFill>
                  <a:schemeClr val="tx1"/>
                </a:solidFill>
              </a:rPr>
              <a:t> </a:t>
            </a:r>
            <a:r>
              <a:rPr lang="en-US" sz="2500" dirty="0" err="1">
                <a:solidFill>
                  <a:schemeClr val="tx1"/>
                </a:solidFill>
              </a:rPr>
              <a:t>phù</a:t>
            </a:r>
            <a:r>
              <a:rPr lang="en-US" sz="2500" dirty="0">
                <a:solidFill>
                  <a:schemeClr val="tx1"/>
                </a:solidFill>
              </a:rPr>
              <a:t> </a:t>
            </a:r>
            <a:r>
              <a:rPr lang="en-US" sz="2500" dirty="0" err="1">
                <a:solidFill>
                  <a:schemeClr val="tx1"/>
                </a:solidFill>
              </a:rPr>
              <a:t>hợp</a:t>
            </a:r>
            <a:endParaRPr lang="en-US" sz="2500" dirty="0">
              <a:solidFill>
                <a:schemeClr val="tx1"/>
              </a:solidFill>
            </a:endParaRPr>
          </a:p>
        </p:txBody>
      </p:sp>
      <p:sp>
        <p:nvSpPr>
          <p:cNvPr id="43" name="Rounded Rectangle 42"/>
          <p:cNvSpPr/>
          <p:nvPr/>
        </p:nvSpPr>
        <p:spPr>
          <a:xfrm>
            <a:off x="5217457" y="3096504"/>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en-US" sz="2500" dirty="0" smtClean="0">
                <a:solidFill>
                  <a:schemeClr val="tx1"/>
                </a:solidFill>
              </a:rPr>
              <a:t>  </a:t>
            </a:r>
            <a:r>
              <a:rPr lang="en-US" sz="2500" dirty="0" err="1" smtClean="0">
                <a:solidFill>
                  <a:schemeClr val="tx1"/>
                </a:solidFill>
              </a:rPr>
              <a:t>Sản</a:t>
            </a:r>
            <a:r>
              <a:rPr lang="en-US" sz="2500" dirty="0" smtClean="0">
                <a:solidFill>
                  <a:schemeClr val="tx1"/>
                </a:solidFill>
              </a:rPr>
              <a:t> </a:t>
            </a:r>
            <a:r>
              <a:rPr lang="en-US" sz="2500" dirty="0" err="1">
                <a:solidFill>
                  <a:schemeClr val="tx1"/>
                </a:solidFill>
              </a:rPr>
              <a:t>phẩm</a:t>
            </a:r>
            <a:r>
              <a:rPr lang="en-US" sz="2500" dirty="0">
                <a:solidFill>
                  <a:schemeClr val="tx1"/>
                </a:solidFill>
              </a:rPr>
              <a:t> </a:t>
            </a:r>
            <a:r>
              <a:rPr lang="en-US" sz="2500" dirty="0" err="1">
                <a:solidFill>
                  <a:schemeClr val="tx1"/>
                </a:solidFill>
              </a:rPr>
              <a:t>phong</a:t>
            </a:r>
            <a:r>
              <a:rPr lang="en-US" sz="2500" dirty="0">
                <a:solidFill>
                  <a:schemeClr val="tx1"/>
                </a:solidFill>
              </a:rPr>
              <a:t> </a:t>
            </a:r>
            <a:r>
              <a:rPr lang="en-US" sz="2500" dirty="0" err="1">
                <a:solidFill>
                  <a:schemeClr val="tx1"/>
                </a:solidFill>
              </a:rPr>
              <a:t>phú</a:t>
            </a:r>
            <a:r>
              <a:rPr lang="en-US" sz="2500" dirty="0">
                <a:solidFill>
                  <a:schemeClr val="tx1"/>
                </a:solidFill>
              </a:rPr>
              <a:t> </a:t>
            </a:r>
            <a:r>
              <a:rPr lang="en-US" sz="2500" dirty="0" err="1">
                <a:solidFill>
                  <a:schemeClr val="tx1"/>
                </a:solidFill>
              </a:rPr>
              <a:t>hơn</a:t>
            </a:r>
            <a:r>
              <a:rPr lang="en-US" sz="2500" dirty="0">
                <a:solidFill>
                  <a:schemeClr val="tx1"/>
                </a:solidFill>
              </a:rPr>
              <a:t> </a:t>
            </a:r>
            <a:r>
              <a:rPr lang="en-US" sz="2500" dirty="0" err="1">
                <a:solidFill>
                  <a:schemeClr val="tx1"/>
                </a:solidFill>
              </a:rPr>
              <a:t>đơn</a:t>
            </a:r>
            <a:r>
              <a:rPr lang="en-US" sz="2500" dirty="0">
                <a:solidFill>
                  <a:schemeClr val="tx1"/>
                </a:solidFill>
              </a:rPr>
              <a:t> </a:t>
            </a:r>
            <a:r>
              <a:rPr lang="en-US" sz="2500" dirty="0" err="1">
                <a:solidFill>
                  <a:schemeClr val="tx1"/>
                </a:solidFill>
              </a:rPr>
              <a:t>vị</a:t>
            </a:r>
            <a:r>
              <a:rPr lang="en-US" sz="2500" dirty="0">
                <a:solidFill>
                  <a:schemeClr val="tx1"/>
                </a:solidFill>
              </a:rPr>
              <a:t> 	</a:t>
            </a:r>
            <a:r>
              <a:rPr lang="en-US" sz="2500" dirty="0" err="1" smtClean="0">
                <a:solidFill>
                  <a:schemeClr val="tx1"/>
                </a:solidFill>
              </a:rPr>
              <a:t>bán</a:t>
            </a:r>
            <a:r>
              <a:rPr lang="en-US" sz="2500" dirty="0" smtClean="0">
                <a:solidFill>
                  <a:schemeClr val="tx1"/>
                </a:solidFill>
              </a:rPr>
              <a:t> </a:t>
            </a:r>
            <a:r>
              <a:rPr lang="en-US" sz="2500" dirty="0" err="1">
                <a:solidFill>
                  <a:schemeClr val="tx1"/>
                </a:solidFill>
              </a:rPr>
              <a:t>trực</a:t>
            </a:r>
            <a:r>
              <a:rPr lang="en-US" sz="2500" dirty="0">
                <a:solidFill>
                  <a:schemeClr val="tx1"/>
                </a:solidFill>
              </a:rPr>
              <a:t> </a:t>
            </a:r>
            <a:r>
              <a:rPr lang="en-US" sz="2500" dirty="0" err="1">
                <a:solidFill>
                  <a:schemeClr val="tx1"/>
                </a:solidFill>
              </a:rPr>
              <a:t>tuyến</a:t>
            </a:r>
            <a:endParaRPr lang="en-US" sz="2500" dirty="0">
              <a:solidFill>
                <a:schemeClr val="tx1"/>
              </a:solidFill>
            </a:endParaRPr>
          </a:p>
        </p:txBody>
      </p:sp>
      <p:sp>
        <p:nvSpPr>
          <p:cNvPr id="44" name="Rounded Rectangle 43"/>
          <p:cNvSpPr/>
          <p:nvPr/>
        </p:nvSpPr>
        <p:spPr>
          <a:xfrm>
            <a:off x="5217458" y="5045102"/>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en-US" sz="2500" dirty="0" smtClean="0">
                <a:solidFill>
                  <a:schemeClr val="tx1"/>
                </a:solidFill>
              </a:rPr>
              <a:t>  </a:t>
            </a:r>
            <a:r>
              <a:rPr lang="en-US" sz="2500" dirty="0" err="1" smtClean="0">
                <a:solidFill>
                  <a:schemeClr val="tx1"/>
                </a:solidFill>
              </a:rPr>
              <a:t>Cung</a:t>
            </a:r>
            <a:r>
              <a:rPr lang="en-US" sz="2500" dirty="0" smtClean="0">
                <a:solidFill>
                  <a:schemeClr val="tx1"/>
                </a:solidFill>
              </a:rPr>
              <a:t> </a:t>
            </a:r>
            <a:r>
              <a:rPr lang="en-US" sz="2500" dirty="0" err="1">
                <a:solidFill>
                  <a:schemeClr val="tx1"/>
                </a:solidFill>
              </a:rPr>
              <a:t>cấp</a:t>
            </a:r>
            <a:r>
              <a:rPr lang="en-US" sz="2500" dirty="0">
                <a:solidFill>
                  <a:schemeClr val="tx1"/>
                </a:solidFill>
              </a:rPr>
              <a:t> </a:t>
            </a:r>
            <a:r>
              <a:rPr lang="en-US" sz="2500" dirty="0" err="1" smtClean="0">
                <a:solidFill>
                  <a:schemeClr val="tx1"/>
                </a:solidFill>
              </a:rPr>
              <a:t>thêm</a:t>
            </a:r>
            <a:r>
              <a:rPr lang="en-US" sz="2500" dirty="0" smtClean="0">
                <a:solidFill>
                  <a:schemeClr val="tx1"/>
                </a:solidFill>
              </a:rPr>
              <a:t> </a:t>
            </a:r>
            <a:r>
              <a:rPr lang="en-US" sz="2500" dirty="0" err="1">
                <a:solidFill>
                  <a:schemeClr val="tx1"/>
                </a:solidFill>
              </a:rPr>
              <a:t>nhiều</a:t>
            </a:r>
            <a:r>
              <a:rPr lang="en-US" sz="2500" dirty="0">
                <a:solidFill>
                  <a:schemeClr val="tx1"/>
                </a:solidFill>
              </a:rPr>
              <a:t> </a:t>
            </a:r>
            <a:r>
              <a:rPr lang="en-US" sz="2500" dirty="0" err="1">
                <a:solidFill>
                  <a:schemeClr val="tx1"/>
                </a:solidFill>
              </a:rPr>
              <a:t>thông</a:t>
            </a:r>
            <a:r>
              <a:rPr lang="en-US" sz="2500" dirty="0">
                <a:solidFill>
                  <a:schemeClr val="tx1"/>
                </a:solidFill>
              </a:rPr>
              <a:t> tin </a:t>
            </a:r>
            <a:r>
              <a:rPr lang="en-US" sz="2500" dirty="0" err="1">
                <a:solidFill>
                  <a:schemeClr val="tx1"/>
                </a:solidFill>
              </a:rPr>
              <a:t>về</a:t>
            </a:r>
            <a:r>
              <a:rPr lang="en-US" sz="2500" dirty="0">
                <a:solidFill>
                  <a:schemeClr val="tx1"/>
                </a:solidFill>
              </a:rPr>
              <a:t> </a:t>
            </a:r>
            <a:r>
              <a:rPr lang="en-US" sz="2500" dirty="0" smtClean="0">
                <a:solidFill>
                  <a:schemeClr val="tx1"/>
                </a:solidFill>
              </a:rPr>
              <a:t>	</a:t>
            </a:r>
            <a:r>
              <a:rPr lang="en-US" sz="2500" dirty="0" err="1" smtClean="0">
                <a:solidFill>
                  <a:schemeClr val="tx1"/>
                </a:solidFill>
              </a:rPr>
              <a:t>sản</a:t>
            </a:r>
            <a:r>
              <a:rPr lang="en-US" sz="2500" dirty="0" smtClean="0">
                <a:solidFill>
                  <a:schemeClr val="tx1"/>
                </a:solidFill>
              </a:rPr>
              <a:t> </a:t>
            </a:r>
            <a:r>
              <a:rPr lang="en-US" sz="2500" dirty="0" err="1">
                <a:solidFill>
                  <a:schemeClr val="tx1"/>
                </a:solidFill>
              </a:rPr>
              <a:t>phẩm</a:t>
            </a:r>
            <a:endParaRPr lang="en-US" sz="2500" dirty="0">
              <a:solidFill>
                <a:schemeClr val="tx1"/>
              </a:solidFill>
            </a:endParaRPr>
          </a:p>
        </p:txBody>
      </p:sp>
      <p:cxnSp>
        <p:nvCxnSpPr>
          <p:cNvPr id="46" name="Straight Arrow Connector 45"/>
          <p:cNvCxnSpPr>
            <a:stCxn id="37" idx="0"/>
            <a:endCxn id="42" idx="1"/>
          </p:cNvCxnSpPr>
          <p:nvPr/>
        </p:nvCxnSpPr>
        <p:spPr>
          <a:xfrm flipV="1">
            <a:off x="4114799" y="1723677"/>
            <a:ext cx="1102659" cy="2124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0"/>
            <a:endCxn id="43" idx="1"/>
          </p:cNvCxnSpPr>
          <p:nvPr/>
        </p:nvCxnSpPr>
        <p:spPr>
          <a:xfrm flipV="1">
            <a:off x="4114799" y="3672275"/>
            <a:ext cx="1102658" cy="176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7" idx="0"/>
            <a:endCxn id="44" idx="1"/>
          </p:cNvCxnSpPr>
          <p:nvPr/>
        </p:nvCxnSpPr>
        <p:spPr>
          <a:xfrm>
            <a:off x="4114799" y="3848663"/>
            <a:ext cx="1102659" cy="1772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Oval 3">
            <a:extLst>
              <a:ext uri="{FF2B5EF4-FFF2-40B4-BE49-F238E27FC236}">
                <a16:creationId xmlns:a16="http://schemas.microsoft.com/office/drawing/2014/main" id="{7B565B9E-8A74-4F54-9697-3BFC719ADF5E}"/>
              </a:ext>
            </a:extLst>
          </p:cNvPr>
          <p:cNvSpPr/>
          <p:nvPr/>
        </p:nvSpPr>
        <p:spPr>
          <a:xfrm rot="5400000">
            <a:off x="649847" y="2155921"/>
            <a:ext cx="3485407" cy="3444497"/>
          </a:xfrm>
          <a:custGeom>
            <a:avLst/>
            <a:gdLst>
              <a:gd name="connsiteX0" fmla="*/ 990000 w 2014102"/>
              <a:gd name="connsiteY0" fmla="*/ 0 h 1980000"/>
              <a:gd name="connsiteX1" fmla="*/ 1980000 w 2014102"/>
              <a:gd name="connsiteY1" fmla="*/ 990000 h 1980000"/>
              <a:gd name="connsiteX2" fmla="*/ 1975903 w 2014102"/>
              <a:gd name="connsiteY2" fmla="*/ 1071149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 name="connsiteX0" fmla="*/ 990000 w 2014102"/>
              <a:gd name="connsiteY0" fmla="*/ 0 h 1980000"/>
              <a:gd name="connsiteX1" fmla="*/ 1980000 w 2014102"/>
              <a:gd name="connsiteY1" fmla="*/ 990000 h 1980000"/>
              <a:gd name="connsiteX2" fmla="*/ 1994191 w 2014102"/>
              <a:gd name="connsiteY2" fmla="*/ 983366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 name="connsiteX0" fmla="*/ 990000 w 2014102"/>
              <a:gd name="connsiteY0" fmla="*/ 0 h 1980000"/>
              <a:gd name="connsiteX1" fmla="*/ 1980000 w 2014102"/>
              <a:gd name="connsiteY1" fmla="*/ 990000 h 1980000"/>
              <a:gd name="connsiteX2" fmla="*/ 1975903 w 2014102"/>
              <a:gd name="connsiteY2" fmla="*/ 983366 h 1980000"/>
              <a:gd name="connsiteX3" fmla="*/ 1979957 w 2014102"/>
              <a:gd name="connsiteY3" fmla="*/ 979821 h 1980000"/>
              <a:gd name="connsiteX4" fmla="*/ 2014102 w 2014102"/>
              <a:gd name="connsiteY4" fmla="*/ 1966827 h 1980000"/>
              <a:gd name="connsiteX5" fmla="*/ 1729854 w 2014102"/>
              <a:gd name="connsiteY5" fmla="*/ 1641776 h 1980000"/>
              <a:gd name="connsiteX6" fmla="*/ 990000 w 2014102"/>
              <a:gd name="connsiteY6" fmla="*/ 1980000 h 1980000"/>
              <a:gd name="connsiteX7" fmla="*/ 0 w 2014102"/>
              <a:gd name="connsiteY7" fmla="*/ 990000 h 1980000"/>
              <a:gd name="connsiteX8" fmla="*/ 990000 w 2014102"/>
              <a:gd name="connsiteY8" fmla="*/ 0 h 19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4102" h="1980000">
                <a:moveTo>
                  <a:pt x="990000" y="0"/>
                </a:moveTo>
                <a:cubicBezTo>
                  <a:pt x="1536762" y="0"/>
                  <a:pt x="1980000" y="443238"/>
                  <a:pt x="1980000" y="990000"/>
                </a:cubicBezTo>
                <a:lnTo>
                  <a:pt x="1975903" y="983366"/>
                </a:lnTo>
                <a:lnTo>
                  <a:pt x="1979957" y="979821"/>
                </a:lnTo>
                <a:lnTo>
                  <a:pt x="2014102" y="1966827"/>
                </a:lnTo>
                <a:lnTo>
                  <a:pt x="1729854" y="1641776"/>
                </a:lnTo>
                <a:cubicBezTo>
                  <a:pt x="1551451" y="1850197"/>
                  <a:pt x="1285884" y="1980000"/>
                  <a:pt x="990000" y="1980000"/>
                </a:cubicBezTo>
                <a:cubicBezTo>
                  <a:pt x="443238" y="1980000"/>
                  <a:pt x="0" y="1536762"/>
                  <a:pt x="0" y="990000"/>
                </a:cubicBezTo>
                <a:cubicBezTo>
                  <a:pt x="0" y="443238"/>
                  <a:pt x="443238" y="0"/>
                  <a:pt x="990000"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sz="2700" dirty="0"/>
          </a:p>
        </p:txBody>
      </p:sp>
      <p:sp>
        <p:nvSpPr>
          <p:cNvPr id="63" name="TextBox 62">
            <a:extLst>
              <a:ext uri="{FF2B5EF4-FFF2-40B4-BE49-F238E27FC236}">
                <a16:creationId xmlns:a16="http://schemas.microsoft.com/office/drawing/2014/main" id="{D1FB4E91-7F77-478B-8030-62581A6C02E7}"/>
              </a:ext>
            </a:extLst>
          </p:cNvPr>
          <p:cNvSpPr txBox="1"/>
          <p:nvPr/>
        </p:nvSpPr>
        <p:spPr>
          <a:xfrm>
            <a:off x="1399412" y="2965248"/>
            <a:ext cx="2164057" cy="2246769"/>
          </a:xfrm>
          <a:prstGeom prst="rect">
            <a:avLst/>
          </a:prstGeom>
          <a:noFill/>
        </p:spPr>
        <p:txBody>
          <a:bodyPr wrap="square" lIns="0" rIns="0" rtlCol="0">
            <a:spAutoFit/>
          </a:bodyPr>
          <a:lstStyle/>
          <a:p>
            <a:pPr algn="ctr"/>
            <a:r>
              <a:rPr lang="en-US" altLang="ko-KR" sz="3500" b="1" dirty="0" err="1">
                <a:solidFill>
                  <a:schemeClr val="tx1">
                    <a:lumMod val="75000"/>
                    <a:lumOff val="25000"/>
                  </a:schemeClr>
                </a:solidFill>
                <a:cs typeface="Arial" pitchFamily="34" charset="0"/>
              </a:rPr>
              <a:t>Đối</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với</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các</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gian</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hàng</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trực</a:t>
            </a:r>
            <a:r>
              <a:rPr lang="en-US" altLang="ko-KR" sz="3500" b="1" dirty="0">
                <a:solidFill>
                  <a:schemeClr val="tx1">
                    <a:lumMod val="75000"/>
                    <a:lumOff val="25000"/>
                  </a:schemeClr>
                </a:solidFill>
                <a:cs typeface="Arial" pitchFamily="34" charset="0"/>
              </a:rPr>
              <a:t> </a:t>
            </a:r>
            <a:r>
              <a:rPr lang="en-US" altLang="ko-KR" sz="3500" b="1" dirty="0" err="1">
                <a:solidFill>
                  <a:schemeClr val="tx1">
                    <a:lumMod val="75000"/>
                    <a:lumOff val="25000"/>
                  </a:schemeClr>
                </a:solidFill>
                <a:cs typeface="Arial" pitchFamily="34" charset="0"/>
              </a:rPr>
              <a:t>tuyến</a:t>
            </a:r>
            <a:endParaRPr lang="en-US" altLang="ko-KR" sz="3500" b="1" dirty="0">
              <a:solidFill>
                <a:schemeClr val="tx1">
                  <a:lumMod val="75000"/>
                  <a:lumOff val="25000"/>
                </a:schemeClr>
              </a:solidFill>
              <a:cs typeface="Arial" pitchFamily="34" charset="0"/>
            </a:endParaRPr>
          </a:p>
        </p:txBody>
      </p:sp>
      <p:sp>
        <p:nvSpPr>
          <p:cNvPr id="64" name="Rectangle 16">
            <a:extLst>
              <a:ext uri="{FF2B5EF4-FFF2-40B4-BE49-F238E27FC236}">
                <a16:creationId xmlns:a16="http://schemas.microsoft.com/office/drawing/2014/main" id="{17DCBA52-B56A-4E4F-957F-087BC2DDFB9A}"/>
              </a:ext>
            </a:extLst>
          </p:cNvPr>
          <p:cNvSpPr/>
          <p:nvPr/>
        </p:nvSpPr>
        <p:spPr>
          <a:xfrm rot="2700000">
            <a:off x="1375410" y="2445161"/>
            <a:ext cx="462606" cy="82500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5" name="Rounded Rectangle 64"/>
          <p:cNvSpPr/>
          <p:nvPr/>
        </p:nvSpPr>
        <p:spPr>
          <a:xfrm>
            <a:off x="5217455" y="1273510"/>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vi-VN" sz="2500" dirty="0">
                <a:solidFill>
                  <a:schemeClr val="tx1"/>
                </a:solidFill>
              </a:rPr>
              <a:t>Biết được đối thủ cạnh tranh của mình và giá của họ.</a:t>
            </a:r>
            <a:endParaRPr lang="en-US" sz="2500" dirty="0">
              <a:solidFill>
                <a:schemeClr val="tx1"/>
              </a:solidFill>
            </a:endParaRPr>
          </a:p>
        </p:txBody>
      </p:sp>
      <p:sp>
        <p:nvSpPr>
          <p:cNvPr id="66" name="Rounded Rectangle 65"/>
          <p:cNvSpPr/>
          <p:nvPr/>
        </p:nvSpPr>
        <p:spPr>
          <a:xfrm>
            <a:off x="5217455" y="2607163"/>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en-US" sz="2500" dirty="0" err="1">
                <a:solidFill>
                  <a:schemeClr val="tx1"/>
                </a:solidFill>
              </a:rPr>
              <a:t>Nâng</a:t>
            </a:r>
            <a:r>
              <a:rPr lang="en-US" sz="2500" dirty="0">
                <a:solidFill>
                  <a:schemeClr val="tx1"/>
                </a:solidFill>
              </a:rPr>
              <a:t> </a:t>
            </a:r>
            <a:r>
              <a:rPr lang="en-US" sz="2500" dirty="0" err="1">
                <a:solidFill>
                  <a:schemeClr val="tx1"/>
                </a:solidFill>
              </a:rPr>
              <a:t>cao</a:t>
            </a:r>
            <a:r>
              <a:rPr lang="en-US" sz="2500" dirty="0">
                <a:solidFill>
                  <a:schemeClr val="tx1"/>
                </a:solidFill>
              </a:rPr>
              <a:t> </a:t>
            </a:r>
            <a:r>
              <a:rPr lang="en-US" sz="2500" dirty="0" err="1">
                <a:solidFill>
                  <a:schemeClr val="tx1"/>
                </a:solidFill>
              </a:rPr>
              <a:t>khả</a:t>
            </a:r>
            <a:r>
              <a:rPr lang="en-US" sz="2500" dirty="0">
                <a:solidFill>
                  <a:schemeClr val="tx1"/>
                </a:solidFill>
              </a:rPr>
              <a:t> </a:t>
            </a:r>
            <a:r>
              <a:rPr lang="en-US" sz="2500" dirty="0" err="1">
                <a:solidFill>
                  <a:schemeClr val="tx1"/>
                </a:solidFill>
              </a:rPr>
              <a:t>năng</a:t>
            </a:r>
            <a:r>
              <a:rPr lang="en-US" sz="2500" dirty="0">
                <a:solidFill>
                  <a:schemeClr val="tx1"/>
                </a:solidFill>
              </a:rPr>
              <a:t> </a:t>
            </a:r>
            <a:r>
              <a:rPr lang="en-US" sz="2500" dirty="0" err="1">
                <a:solidFill>
                  <a:schemeClr val="tx1"/>
                </a:solidFill>
              </a:rPr>
              <a:t>tiếp</a:t>
            </a:r>
            <a:r>
              <a:rPr lang="en-US" sz="2500" dirty="0">
                <a:solidFill>
                  <a:schemeClr val="tx1"/>
                </a:solidFill>
              </a:rPr>
              <a:t> </a:t>
            </a:r>
            <a:r>
              <a:rPr lang="en-US" sz="2500" dirty="0" err="1">
                <a:solidFill>
                  <a:schemeClr val="tx1"/>
                </a:solidFill>
              </a:rPr>
              <a:t>cận</a:t>
            </a:r>
            <a:r>
              <a:rPr lang="en-US" sz="2500" dirty="0">
                <a:solidFill>
                  <a:schemeClr val="tx1"/>
                </a:solidFill>
              </a:rPr>
              <a:t> </a:t>
            </a:r>
            <a:r>
              <a:rPr lang="en-US" sz="2500" dirty="0" err="1">
                <a:solidFill>
                  <a:schemeClr val="tx1"/>
                </a:solidFill>
              </a:rPr>
              <a:t>khách</a:t>
            </a:r>
            <a:r>
              <a:rPr lang="en-US" sz="2500" dirty="0">
                <a:solidFill>
                  <a:schemeClr val="tx1"/>
                </a:solidFill>
              </a:rPr>
              <a:t> </a:t>
            </a:r>
            <a:r>
              <a:rPr lang="en-US" sz="2500" dirty="0" err="1">
                <a:solidFill>
                  <a:schemeClr val="tx1"/>
                </a:solidFill>
              </a:rPr>
              <a:t>hàng</a:t>
            </a:r>
            <a:endParaRPr lang="en-US" sz="2500" dirty="0">
              <a:solidFill>
                <a:schemeClr val="tx1"/>
              </a:solidFill>
            </a:endParaRPr>
          </a:p>
        </p:txBody>
      </p:sp>
      <p:cxnSp>
        <p:nvCxnSpPr>
          <p:cNvPr id="68" name="Straight Arrow Connector 67"/>
          <p:cNvCxnSpPr>
            <a:stCxn id="62" idx="0"/>
            <a:endCxn id="65" idx="1"/>
          </p:cNvCxnSpPr>
          <p:nvPr/>
        </p:nvCxnSpPr>
        <p:spPr>
          <a:xfrm flipV="1">
            <a:off x="4114799" y="1849281"/>
            <a:ext cx="1102656" cy="1999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2" idx="0"/>
            <a:endCxn id="66" idx="1"/>
          </p:cNvCxnSpPr>
          <p:nvPr/>
        </p:nvCxnSpPr>
        <p:spPr>
          <a:xfrm flipV="1">
            <a:off x="4114799" y="3182934"/>
            <a:ext cx="1102656" cy="665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5217456" y="4065070"/>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vi-VN" sz="2500" dirty="0">
                <a:solidFill>
                  <a:schemeClr val="tx1"/>
                </a:solidFill>
              </a:rPr>
              <a:t>Biết được sản phẩm của mình có phổ biến không.</a:t>
            </a:r>
            <a:endParaRPr lang="en-US" sz="2500" dirty="0">
              <a:solidFill>
                <a:schemeClr val="tx1"/>
              </a:solidFill>
            </a:endParaRPr>
          </a:p>
        </p:txBody>
      </p:sp>
      <p:cxnSp>
        <p:nvCxnSpPr>
          <p:cNvPr id="24" name="Straight Arrow Connector 23"/>
          <p:cNvCxnSpPr>
            <a:stCxn id="62" idx="0"/>
            <a:endCxn id="23" idx="1"/>
          </p:cNvCxnSpPr>
          <p:nvPr/>
        </p:nvCxnSpPr>
        <p:spPr>
          <a:xfrm>
            <a:off x="4114799" y="3848663"/>
            <a:ext cx="1102657" cy="792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5217456" y="5442777"/>
            <a:ext cx="5957047" cy="11515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vi-VN" sz="2500" dirty="0">
                <a:solidFill>
                  <a:schemeClr val="tx1"/>
                </a:solidFill>
              </a:rPr>
              <a:t>Xác định cách định giá cho sản phẩm.</a:t>
            </a:r>
            <a:endParaRPr lang="en-US" sz="2500" dirty="0">
              <a:solidFill>
                <a:schemeClr val="tx1"/>
              </a:solidFill>
            </a:endParaRPr>
          </a:p>
        </p:txBody>
      </p:sp>
      <p:cxnSp>
        <p:nvCxnSpPr>
          <p:cNvPr id="27" name="Straight Arrow Connector 26"/>
          <p:cNvCxnSpPr>
            <a:stCxn id="62" idx="0"/>
            <a:endCxn id="26" idx="1"/>
          </p:cNvCxnSpPr>
          <p:nvPr/>
        </p:nvCxnSpPr>
        <p:spPr>
          <a:xfrm>
            <a:off x="4114799" y="3848663"/>
            <a:ext cx="1102657" cy="2169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7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ppt_x"/>
                                          </p:val>
                                        </p:tav>
                                        <p:tav tm="100000">
                                          <p:val>
                                            <p:strVal val="#ppt_x"/>
                                          </p:val>
                                        </p:tav>
                                      </p:tavLst>
                                    </p:anim>
                                    <p:anim calcmode="lin" valueType="num">
                                      <p:cBhvr additive="base">
                                        <p:cTn id="11" dur="500" fill="hold"/>
                                        <p:tgtEl>
                                          <p:spTgt spid="4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ppt_x"/>
                                          </p:val>
                                        </p:tav>
                                        <p:tav tm="100000">
                                          <p:val>
                                            <p:strVal val="#ppt_x"/>
                                          </p:val>
                                        </p:tav>
                                      </p:tavLst>
                                    </p:anim>
                                    <p:anim calcmode="lin" valueType="num">
                                      <p:cBhvr additive="base">
                                        <p:cTn id="19" dur="500" fill="hold"/>
                                        <p:tgtEl>
                                          <p:spTgt spid="4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46"/>
                                        </p:tgtEl>
                                      </p:cBhvr>
                                    </p:animEffect>
                                    <p:set>
                                      <p:cBhvr>
                                        <p:cTn id="32" dur="1" fill="hold">
                                          <p:stCondLst>
                                            <p:cond delay="499"/>
                                          </p:stCondLst>
                                        </p:cTn>
                                        <p:tgtEl>
                                          <p:spTgt spid="46"/>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42"/>
                                        </p:tgtEl>
                                      </p:cBhvr>
                                    </p:animEffect>
                                    <p:set>
                                      <p:cBhvr>
                                        <p:cTn id="35" dur="1" fill="hold">
                                          <p:stCondLst>
                                            <p:cond delay="499"/>
                                          </p:stCondLst>
                                        </p:cTn>
                                        <p:tgtEl>
                                          <p:spTgt spid="42"/>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48"/>
                                        </p:tgtEl>
                                      </p:cBhvr>
                                    </p:animEffect>
                                    <p:set>
                                      <p:cBhvr>
                                        <p:cTn id="38" dur="1" fill="hold">
                                          <p:stCondLst>
                                            <p:cond delay="499"/>
                                          </p:stCondLst>
                                        </p:cTn>
                                        <p:tgtEl>
                                          <p:spTgt spid="48"/>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par>
                                <p:cTn id="45" presetID="3" presetClass="exit" presetSubtype="10" fill="hold" grpId="1" nodeType="withEffect">
                                  <p:stCondLst>
                                    <p:cond delay="0"/>
                                  </p:stCondLst>
                                  <p:childTnLst>
                                    <p:animEffect transition="out" filter="blinds(horizontal)">
                                      <p:cBhvr>
                                        <p:cTn id="46" dur="500"/>
                                        <p:tgtEl>
                                          <p:spTgt spid="44"/>
                                        </p:tgtEl>
                                      </p:cBhvr>
                                    </p:animEffect>
                                    <p:set>
                                      <p:cBhvr>
                                        <p:cTn id="47" dur="1" fill="hold">
                                          <p:stCondLst>
                                            <p:cond delay="499"/>
                                          </p:stCondLst>
                                        </p:cTn>
                                        <p:tgtEl>
                                          <p:spTgt spid="44"/>
                                        </p:tgtEl>
                                        <p:attrNameLst>
                                          <p:attrName>style.visibility</p:attrName>
                                        </p:attrNameLst>
                                      </p:cBhvr>
                                      <p:to>
                                        <p:strVal val="hidden"/>
                                      </p:to>
                                    </p:set>
                                  </p:childTnLst>
                                </p:cTn>
                              </p:par>
                              <p:par>
                                <p:cTn id="48" presetID="22" presetClass="entr" presetSubtype="4"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down)">
                                      <p:cBhvr>
                                        <p:cTn id="50" dur="500"/>
                                        <p:tgtEl>
                                          <p:spTgt spid="6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down)">
                                      <p:cBhvr>
                                        <p:cTn id="53" dur="500"/>
                                        <p:tgtEl>
                                          <p:spTgt spid="6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down)">
                                      <p:cBhvr>
                                        <p:cTn id="56" dur="500"/>
                                        <p:tgtEl>
                                          <p:spTgt spid="63"/>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2" presetClass="entr" presetSubtype="4"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1+#ppt_h/2"/>
                                          </p:val>
                                        </p:tav>
                                        <p:tav tm="100000">
                                          <p:val>
                                            <p:strVal val="#ppt_y"/>
                                          </p:val>
                                        </p:tav>
                                      </p:tavLst>
                                    </p:anim>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2" presetClass="entr" presetSubtype="4"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62" grpId="0" animBg="1"/>
      <p:bldP spid="63" grpId="0"/>
      <p:bldP spid="64" grpId="0" animBg="1"/>
      <p:bldP spid="65" grpId="0" animBg="1"/>
      <p:bldP spid="66" grpId="0" animBg="1"/>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434">
            <a:extLst>
              <a:ext uri="{FF2B5EF4-FFF2-40B4-BE49-F238E27FC236}">
                <a16:creationId xmlns:a16="http://schemas.microsoft.com/office/drawing/2014/main" id="{0A094D9A-0CA1-4FA3-937E-5B14C1EA02B3}"/>
              </a:ext>
            </a:extLst>
          </p:cNvPr>
          <p:cNvGrpSpPr/>
          <p:nvPr/>
        </p:nvGrpSpPr>
        <p:grpSpPr>
          <a:xfrm>
            <a:off x="6018836" y="141219"/>
            <a:ext cx="385602" cy="712500"/>
            <a:chOff x="13270818" y="5348004"/>
            <a:chExt cx="540861" cy="999381"/>
          </a:xfrm>
        </p:grpSpPr>
        <p:grpSp>
          <p:nvGrpSpPr>
            <p:cNvPr id="436" name="Group 435">
              <a:extLst>
                <a:ext uri="{FF2B5EF4-FFF2-40B4-BE49-F238E27FC236}">
                  <a16:creationId xmlns:a16="http://schemas.microsoft.com/office/drawing/2014/main" id="{530A7E67-25D0-42C9-8DA9-1C693E92E0DA}"/>
                </a:ext>
              </a:extLst>
            </p:cNvPr>
            <p:cNvGrpSpPr/>
            <p:nvPr/>
          </p:nvGrpSpPr>
          <p:grpSpPr>
            <a:xfrm>
              <a:off x="13425400" y="5348004"/>
              <a:ext cx="303753" cy="998597"/>
              <a:chOff x="2541356" y="1774680"/>
              <a:chExt cx="1106202" cy="3636668"/>
            </a:xfrm>
            <a:solidFill>
              <a:schemeClr val="bg1">
                <a:lumMod val="75000"/>
              </a:schemeClr>
            </a:solidFill>
          </p:grpSpPr>
          <p:sp>
            <p:nvSpPr>
              <p:cNvPr id="443" name="Freeform: Shape 442">
                <a:extLst>
                  <a:ext uri="{FF2B5EF4-FFF2-40B4-BE49-F238E27FC236}">
                    <a16:creationId xmlns:a16="http://schemas.microsoft.com/office/drawing/2014/main" id="{E81E6D02-107A-45FD-8D6D-16BD891CD8A5}"/>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A2839090-38A1-4AC5-B98F-9C9A2D804E73}"/>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109EBC3-CB81-4EB1-9AE0-0C0D11D33310}"/>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D11CD831-3C95-4D09-BF44-A0F574FF3B8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1BD772C-5D71-4419-B71F-3255106E2BB1}"/>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CEC64A3-011D-4774-B910-EAE45CA14ED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0BFBC88-8402-4FB4-AB87-7CA2ED5EB1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A24F299F-5539-4D1B-8E14-7CAD6032B03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49BF22D-B0D0-4364-9FB8-CE4981584D4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EE9303-8D71-4724-9B65-158C035724A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30B8A04D-D6E8-4166-9024-7C357015F2A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37" name="Freeform: Shape 436">
              <a:extLst>
                <a:ext uri="{FF2B5EF4-FFF2-40B4-BE49-F238E27FC236}">
                  <a16:creationId xmlns:a16="http://schemas.microsoft.com/office/drawing/2014/main" id="{4BA92E3C-0DCF-4EEB-9F29-5B0F70C7F091}"/>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38" name="Group 437">
              <a:extLst>
                <a:ext uri="{FF2B5EF4-FFF2-40B4-BE49-F238E27FC236}">
                  <a16:creationId xmlns:a16="http://schemas.microsoft.com/office/drawing/2014/main" id="{F2C03274-DA0E-4E87-B171-4FB46F35BE6C}"/>
                </a:ext>
              </a:extLst>
            </p:cNvPr>
            <p:cNvGrpSpPr/>
            <p:nvPr/>
          </p:nvGrpSpPr>
          <p:grpSpPr>
            <a:xfrm>
              <a:off x="13270818" y="5358205"/>
              <a:ext cx="280864" cy="871483"/>
              <a:chOff x="1968987" y="1811829"/>
              <a:chExt cx="1022846" cy="3173751"/>
            </a:xfrm>
            <a:solidFill>
              <a:schemeClr val="bg1"/>
            </a:solidFill>
          </p:grpSpPr>
          <p:sp>
            <p:nvSpPr>
              <p:cNvPr id="439" name="Freeform: Shape 438">
                <a:extLst>
                  <a:ext uri="{FF2B5EF4-FFF2-40B4-BE49-F238E27FC236}">
                    <a16:creationId xmlns:a16="http://schemas.microsoft.com/office/drawing/2014/main" id="{8404FE74-04FC-48B7-ACE7-B7A4430F776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74B7A48D-7E61-4A29-B33D-DDE3A81664FC}"/>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3BA7782-2360-45E9-B4A5-BC9C56F74E9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F17986F0-E732-4DD8-B730-519116ED6C9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416" name="Group 415">
            <a:extLst>
              <a:ext uri="{FF2B5EF4-FFF2-40B4-BE49-F238E27FC236}">
                <a16:creationId xmlns:a16="http://schemas.microsoft.com/office/drawing/2014/main" id="{C19B465B-29EE-4EB1-A0FF-66F37A5DACE8}"/>
              </a:ext>
            </a:extLst>
          </p:cNvPr>
          <p:cNvGrpSpPr/>
          <p:nvPr/>
        </p:nvGrpSpPr>
        <p:grpSpPr>
          <a:xfrm>
            <a:off x="219067" y="5848246"/>
            <a:ext cx="489553" cy="904576"/>
            <a:chOff x="13270818" y="5348004"/>
            <a:chExt cx="540861" cy="999381"/>
          </a:xfrm>
        </p:grpSpPr>
        <p:grpSp>
          <p:nvGrpSpPr>
            <p:cNvPr id="417" name="Group 416">
              <a:extLst>
                <a:ext uri="{FF2B5EF4-FFF2-40B4-BE49-F238E27FC236}">
                  <a16:creationId xmlns:a16="http://schemas.microsoft.com/office/drawing/2014/main" id="{6EB319B8-F180-47EF-B9AA-D2E50E804714}"/>
                </a:ext>
              </a:extLst>
            </p:cNvPr>
            <p:cNvGrpSpPr/>
            <p:nvPr/>
          </p:nvGrpSpPr>
          <p:grpSpPr>
            <a:xfrm>
              <a:off x="13425400" y="5348004"/>
              <a:ext cx="303753" cy="998597"/>
              <a:chOff x="2541356" y="1774680"/>
              <a:chExt cx="1106202" cy="3636668"/>
            </a:xfrm>
            <a:solidFill>
              <a:schemeClr val="bg1">
                <a:lumMod val="75000"/>
              </a:schemeClr>
            </a:solidFill>
          </p:grpSpPr>
          <p:sp>
            <p:nvSpPr>
              <p:cNvPr id="424" name="Freeform: Shape 423">
                <a:extLst>
                  <a:ext uri="{FF2B5EF4-FFF2-40B4-BE49-F238E27FC236}">
                    <a16:creationId xmlns:a16="http://schemas.microsoft.com/office/drawing/2014/main" id="{C509B0C3-BB08-49A1-AC19-77AA2858A0C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6C175DAA-0AA2-4831-BCE7-18BBACC057E4}"/>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6C2EE0F-3ACF-405D-898D-3569A5DB530A}"/>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0BA010E-C4EB-49A8-8DC9-B04BC6C2CFCD}"/>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0DD2386F-DBDA-4F75-B892-9DD8A0F65EA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67BF3630-8B78-4D7F-99B8-E6B31F9FE1B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E3D17C3-118F-4BD2-80E1-7F6C98DA3717}"/>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640993A-AA73-4BFE-9894-5643DF0204EE}"/>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023DB1-9CB3-43BB-B28F-DCADDFF6FFE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2DA43C60-78FE-4997-89CB-6FE429F60AA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BE5F3D0-3026-4899-B032-D758CEDE494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18" name="Freeform: Shape 417">
              <a:extLst>
                <a:ext uri="{FF2B5EF4-FFF2-40B4-BE49-F238E27FC236}">
                  <a16:creationId xmlns:a16="http://schemas.microsoft.com/office/drawing/2014/main" id="{7B23CFCC-FF69-44F3-9618-9F91B4D6F86E}"/>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19" name="Group 418">
              <a:extLst>
                <a:ext uri="{FF2B5EF4-FFF2-40B4-BE49-F238E27FC236}">
                  <a16:creationId xmlns:a16="http://schemas.microsoft.com/office/drawing/2014/main" id="{13B97CC0-15A1-4DCD-8CA2-6F05E75A2984}"/>
                </a:ext>
              </a:extLst>
            </p:cNvPr>
            <p:cNvGrpSpPr/>
            <p:nvPr/>
          </p:nvGrpSpPr>
          <p:grpSpPr>
            <a:xfrm>
              <a:off x="13270818" y="5358205"/>
              <a:ext cx="280864" cy="871483"/>
              <a:chOff x="1968987" y="1811829"/>
              <a:chExt cx="1022846" cy="3173751"/>
            </a:xfrm>
            <a:solidFill>
              <a:schemeClr val="bg1"/>
            </a:solidFill>
          </p:grpSpPr>
          <p:sp>
            <p:nvSpPr>
              <p:cNvPr id="420" name="Freeform: Shape 419">
                <a:extLst>
                  <a:ext uri="{FF2B5EF4-FFF2-40B4-BE49-F238E27FC236}">
                    <a16:creationId xmlns:a16="http://schemas.microsoft.com/office/drawing/2014/main" id="{76B98A68-501B-4BB2-8C07-D212D56DA4B3}"/>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C345875-6B9F-44F1-9444-5FA0372E109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12F33D6-F940-4463-BC0A-449B6BC854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248548A-0FFA-4FD0-8DE6-8EE1A0A7B4D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26" name="Group 225">
            <a:extLst>
              <a:ext uri="{FF2B5EF4-FFF2-40B4-BE49-F238E27FC236}">
                <a16:creationId xmlns:a16="http://schemas.microsoft.com/office/drawing/2014/main" id="{857F9D7F-8BC5-4D53-AE28-30E8D8634C6A}"/>
              </a:ext>
            </a:extLst>
          </p:cNvPr>
          <p:cNvGrpSpPr/>
          <p:nvPr/>
        </p:nvGrpSpPr>
        <p:grpSpPr>
          <a:xfrm>
            <a:off x="2149998" y="1798912"/>
            <a:ext cx="548276" cy="1013081"/>
            <a:chOff x="13270818" y="5348004"/>
            <a:chExt cx="540861" cy="999381"/>
          </a:xfrm>
        </p:grpSpPr>
        <p:grpSp>
          <p:nvGrpSpPr>
            <p:cNvPr id="227" name="Group 226">
              <a:extLst>
                <a:ext uri="{FF2B5EF4-FFF2-40B4-BE49-F238E27FC236}">
                  <a16:creationId xmlns:a16="http://schemas.microsoft.com/office/drawing/2014/main" id="{E863262E-A72F-488C-8D26-E98C5987366F}"/>
                </a:ext>
              </a:extLst>
            </p:cNvPr>
            <p:cNvGrpSpPr/>
            <p:nvPr/>
          </p:nvGrpSpPr>
          <p:grpSpPr>
            <a:xfrm>
              <a:off x="13425400" y="5348004"/>
              <a:ext cx="303753" cy="998597"/>
              <a:chOff x="2541356" y="1774680"/>
              <a:chExt cx="1106202" cy="3636668"/>
            </a:xfrm>
            <a:solidFill>
              <a:schemeClr val="bg1">
                <a:lumMod val="75000"/>
              </a:schemeClr>
            </a:solidFill>
          </p:grpSpPr>
          <p:sp>
            <p:nvSpPr>
              <p:cNvPr id="234" name="Freeform: Shape 233">
                <a:extLst>
                  <a:ext uri="{FF2B5EF4-FFF2-40B4-BE49-F238E27FC236}">
                    <a16:creationId xmlns:a16="http://schemas.microsoft.com/office/drawing/2014/main" id="{237309AB-B5EF-464D-BB04-8F03127B121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9761074-C842-47FA-B8FB-7CFA2178C6D1}"/>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4FE129B-52C6-4786-8AA1-88A40136D2E9}"/>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CB83A6-F8E9-4BA3-BEB4-F0B9DBA2C30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95A79AC3-567B-470C-9230-41F57CDC9CCF}"/>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2C1DA28-0BEE-4EA4-A23B-4AD4C7BFA4D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832412C-BB56-4902-A1C4-4778806F49E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8C8582-3CCD-45D5-BB20-6F430A39C05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0EE5C80-4407-4D01-99B0-DFD73414E5B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6272A43-EF28-4C18-93CB-DDBC1B8259A0}"/>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E7C48F7-5450-4EF6-827E-7C23750B8C6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28" name="Freeform: Shape 227">
              <a:extLst>
                <a:ext uri="{FF2B5EF4-FFF2-40B4-BE49-F238E27FC236}">
                  <a16:creationId xmlns:a16="http://schemas.microsoft.com/office/drawing/2014/main" id="{CD9CA756-7103-4B44-9C50-E2F2761D5F2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29" name="Group 228">
              <a:extLst>
                <a:ext uri="{FF2B5EF4-FFF2-40B4-BE49-F238E27FC236}">
                  <a16:creationId xmlns:a16="http://schemas.microsoft.com/office/drawing/2014/main" id="{C36ED5E3-4BDE-43EC-A1C0-86B22D61F347}"/>
                </a:ext>
              </a:extLst>
            </p:cNvPr>
            <p:cNvGrpSpPr/>
            <p:nvPr/>
          </p:nvGrpSpPr>
          <p:grpSpPr>
            <a:xfrm>
              <a:off x="13270818" y="5358205"/>
              <a:ext cx="280864" cy="871483"/>
              <a:chOff x="1968987" y="1811829"/>
              <a:chExt cx="1022846" cy="3173751"/>
            </a:xfrm>
            <a:solidFill>
              <a:schemeClr val="bg1"/>
            </a:solidFill>
          </p:grpSpPr>
          <p:sp>
            <p:nvSpPr>
              <p:cNvPr id="230" name="Freeform: Shape 229">
                <a:extLst>
                  <a:ext uri="{FF2B5EF4-FFF2-40B4-BE49-F238E27FC236}">
                    <a16:creationId xmlns:a16="http://schemas.microsoft.com/office/drawing/2014/main" id="{2B2973F0-BB79-4813-B6A9-9F2C7BD6FF35}"/>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BC8C43A-E3E1-4953-BF46-5BE6EB531AC9}"/>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3CFCD1D-BDD3-4376-B365-35C047D25AB6}"/>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F23162C-8FA7-4426-9434-5A41FF67AF2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97" name="Group 396">
            <a:extLst>
              <a:ext uri="{FF2B5EF4-FFF2-40B4-BE49-F238E27FC236}">
                <a16:creationId xmlns:a16="http://schemas.microsoft.com/office/drawing/2014/main" id="{7C1193F6-398C-4D69-9CA8-012D87A179F7}"/>
              </a:ext>
            </a:extLst>
          </p:cNvPr>
          <p:cNvGrpSpPr/>
          <p:nvPr/>
        </p:nvGrpSpPr>
        <p:grpSpPr>
          <a:xfrm>
            <a:off x="3646900" y="578892"/>
            <a:ext cx="690204" cy="1275331"/>
            <a:chOff x="13270818" y="5348004"/>
            <a:chExt cx="540861" cy="999381"/>
          </a:xfrm>
        </p:grpSpPr>
        <p:grpSp>
          <p:nvGrpSpPr>
            <p:cNvPr id="398" name="Group 397">
              <a:extLst>
                <a:ext uri="{FF2B5EF4-FFF2-40B4-BE49-F238E27FC236}">
                  <a16:creationId xmlns:a16="http://schemas.microsoft.com/office/drawing/2014/main" id="{D9D7D52F-25C0-41DC-B23D-940A09C1F95D}"/>
                </a:ext>
              </a:extLst>
            </p:cNvPr>
            <p:cNvGrpSpPr/>
            <p:nvPr/>
          </p:nvGrpSpPr>
          <p:grpSpPr>
            <a:xfrm>
              <a:off x="13425400" y="5348004"/>
              <a:ext cx="303753" cy="998597"/>
              <a:chOff x="2541356" y="1774680"/>
              <a:chExt cx="1106202" cy="3636668"/>
            </a:xfrm>
            <a:solidFill>
              <a:schemeClr val="bg1">
                <a:lumMod val="75000"/>
              </a:schemeClr>
            </a:solidFill>
          </p:grpSpPr>
          <p:sp>
            <p:nvSpPr>
              <p:cNvPr id="405" name="Freeform: Shape 404">
                <a:extLst>
                  <a:ext uri="{FF2B5EF4-FFF2-40B4-BE49-F238E27FC236}">
                    <a16:creationId xmlns:a16="http://schemas.microsoft.com/office/drawing/2014/main" id="{1F0F1101-B4F9-4185-8552-B7DE10BBB34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C6D412C-3677-4E56-AA73-7C606808D64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E45E843-49CD-4839-B362-D6BE022135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96F5E63-A42B-4C28-A525-8FE8A957A10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34DF6C0E-357C-485D-87D7-7AEA6D6683D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F944683-D962-4C62-8F92-E8C5104EF7DD}"/>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F360DEE-7A57-46B3-9A9A-AD42BD460C4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BE02E5A-0D20-49D5-8382-AFE090DC6F72}"/>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2EF5B1F-952C-4E88-8E58-6A8C9AE8CF7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BEEFE94-293A-457C-9EC8-70E04F71E94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AEF0852-8549-4A24-8086-F454C13B6D6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99" name="Freeform: Shape 398">
              <a:extLst>
                <a:ext uri="{FF2B5EF4-FFF2-40B4-BE49-F238E27FC236}">
                  <a16:creationId xmlns:a16="http://schemas.microsoft.com/office/drawing/2014/main" id="{FCD8DCBC-457D-440C-B8B3-C2D9F18EBB60}"/>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00" name="Group 399">
              <a:extLst>
                <a:ext uri="{FF2B5EF4-FFF2-40B4-BE49-F238E27FC236}">
                  <a16:creationId xmlns:a16="http://schemas.microsoft.com/office/drawing/2014/main" id="{45AA9726-A6FC-4640-863A-7CFBDFD3D311}"/>
                </a:ext>
              </a:extLst>
            </p:cNvPr>
            <p:cNvGrpSpPr/>
            <p:nvPr/>
          </p:nvGrpSpPr>
          <p:grpSpPr>
            <a:xfrm>
              <a:off x="13270818" y="5358205"/>
              <a:ext cx="280864" cy="871483"/>
              <a:chOff x="1968987" y="1811829"/>
              <a:chExt cx="1022846" cy="3173751"/>
            </a:xfrm>
            <a:solidFill>
              <a:schemeClr val="bg1"/>
            </a:solidFill>
          </p:grpSpPr>
          <p:sp>
            <p:nvSpPr>
              <p:cNvPr id="401" name="Freeform: Shape 400">
                <a:extLst>
                  <a:ext uri="{FF2B5EF4-FFF2-40B4-BE49-F238E27FC236}">
                    <a16:creationId xmlns:a16="http://schemas.microsoft.com/office/drawing/2014/main" id="{2BDDDAAA-8384-4CB9-B2B5-9B8A9485B76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579324DC-AB37-4411-B26E-FD4D11645044}"/>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581A4ED-6C7B-4FEE-B768-1F1F24C8B854}"/>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E34CB9F-99F9-40E0-88FE-40356F08E4F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78" name="Group 377">
            <a:extLst>
              <a:ext uri="{FF2B5EF4-FFF2-40B4-BE49-F238E27FC236}">
                <a16:creationId xmlns:a16="http://schemas.microsoft.com/office/drawing/2014/main" id="{176EDC1B-362B-4371-A88D-C010B1F8191B}"/>
              </a:ext>
            </a:extLst>
          </p:cNvPr>
          <p:cNvGrpSpPr/>
          <p:nvPr/>
        </p:nvGrpSpPr>
        <p:grpSpPr>
          <a:xfrm>
            <a:off x="2763034" y="1293717"/>
            <a:ext cx="690204" cy="1275331"/>
            <a:chOff x="13270818" y="5348004"/>
            <a:chExt cx="540861" cy="999381"/>
          </a:xfrm>
        </p:grpSpPr>
        <p:grpSp>
          <p:nvGrpSpPr>
            <p:cNvPr id="379" name="Group 378">
              <a:extLst>
                <a:ext uri="{FF2B5EF4-FFF2-40B4-BE49-F238E27FC236}">
                  <a16:creationId xmlns:a16="http://schemas.microsoft.com/office/drawing/2014/main" id="{8E495952-41E7-4C59-9EB7-08482F6AF814}"/>
                </a:ext>
              </a:extLst>
            </p:cNvPr>
            <p:cNvGrpSpPr/>
            <p:nvPr/>
          </p:nvGrpSpPr>
          <p:grpSpPr>
            <a:xfrm>
              <a:off x="13425400" y="5348004"/>
              <a:ext cx="303753" cy="998597"/>
              <a:chOff x="2541356" y="1774680"/>
              <a:chExt cx="1106202" cy="3636668"/>
            </a:xfrm>
            <a:solidFill>
              <a:schemeClr val="bg1">
                <a:lumMod val="75000"/>
              </a:schemeClr>
            </a:solidFill>
          </p:grpSpPr>
          <p:sp>
            <p:nvSpPr>
              <p:cNvPr id="386" name="Freeform: Shape 385">
                <a:extLst>
                  <a:ext uri="{FF2B5EF4-FFF2-40B4-BE49-F238E27FC236}">
                    <a16:creationId xmlns:a16="http://schemas.microsoft.com/office/drawing/2014/main" id="{2FC55062-93D3-479A-AE59-923CD2F0A39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86F59B-2B3D-4390-8AEF-20C8F52D725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FC6BD5D-6551-4E37-A646-7AAF7C44329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0D8008A-BDD3-4AE0-BA01-364C03658ED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575BD286-B429-4AC5-AD80-C83EFABE08FE}"/>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7E5D69E-5CCC-4ADF-9F6A-1753F69BFFE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9D030FF-ED96-4D41-8ECF-0B3AD676E47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FEBFEDC-69CB-46CE-BF89-8C04B00181C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4B969BA-B125-44E6-B898-7F21D77EA3A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DFD0E96-5B48-4B59-91E1-28446DB45EB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42FBCA71-4242-4DAB-8134-974E23B7DDEE}"/>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80" name="Freeform: Shape 379">
              <a:extLst>
                <a:ext uri="{FF2B5EF4-FFF2-40B4-BE49-F238E27FC236}">
                  <a16:creationId xmlns:a16="http://schemas.microsoft.com/office/drawing/2014/main" id="{35C5B942-71A8-443B-8C66-DA724AE0C9E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81" name="Group 380">
              <a:extLst>
                <a:ext uri="{FF2B5EF4-FFF2-40B4-BE49-F238E27FC236}">
                  <a16:creationId xmlns:a16="http://schemas.microsoft.com/office/drawing/2014/main" id="{33CB4327-6FDC-43BD-B9EE-8D489D236E0D}"/>
                </a:ext>
              </a:extLst>
            </p:cNvPr>
            <p:cNvGrpSpPr/>
            <p:nvPr/>
          </p:nvGrpSpPr>
          <p:grpSpPr>
            <a:xfrm>
              <a:off x="13270818" y="5358205"/>
              <a:ext cx="280864" cy="871483"/>
              <a:chOff x="1968987" y="1811829"/>
              <a:chExt cx="1022846" cy="3173751"/>
            </a:xfrm>
            <a:solidFill>
              <a:schemeClr val="bg1"/>
            </a:solidFill>
          </p:grpSpPr>
          <p:sp>
            <p:nvSpPr>
              <p:cNvPr id="382" name="Freeform: Shape 381">
                <a:extLst>
                  <a:ext uri="{FF2B5EF4-FFF2-40B4-BE49-F238E27FC236}">
                    <a16:creationId xmlns:a16="http://schemas.microsoft.com/office/drawing/2014/main" id="{8AAB718F-B68C-46E3-B558-DD5C58801F3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91E9B17-4556-488E-ABED-36CE98CF611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7009C14-B353-4961-B778-D2CB08410B5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0A4BA9-26C6-41AB-9BFB-EE3597EB44C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02" name="Group 301">
            <a:extLst>
              <a:ext uri="{FF2B5EF4-FFF2-40B4-BE49-F238E27FC236}">
                <a16:creationId xmlns:a16="http://schemas.microsoft.com/office/drawing/2014/main" id="{684B59CB-C928-4C5F-9418-DA3109E37523}"/>
              </a:ext>
            </a:extLst>
          </p:cNvPr>
          <p:cNvGrpSpPr/>
          <p:nvPr/>
        </p:nvGrpSpPr>
        <p:grpSpPr>
          <a:xfrm>
            <a:off x="5430731" y="24963"/>
            <a:ext cx="631427" cy="1166725"/>
            <a:chOff x="13270818" y="5348004"/>
            <a:chExt cx="540861" cy="999381"/>
          </a:xfrm>
        </p:grpSpPr>
        <p:grpSp>
          <p:nvGrpSpPr>
            <p:cNvPr id="303" name="Group 302">
              <a:extLst>
                <a:ext uri="{FF2B5EF4-FFF2-40B4-BE49-F238E27FC236}">
                  <a16:creationId xmlns:a16="http://schemas.microsoft.com/office/drawing/2014/main" id="{FCCB4710-396A-4A8F-950E-FDD18063B02F}"/>
                </a:ext>
              </a:extLst>
            </p:cNvPr>
            <p:cNvGrpSpPr/>
            <p:nvPr/>
          </p:nvGrpSpPr>
          <p:grpSpPr>
            <a:xfrm>
              <a:off x="13425400" y="5348004"/>
              <a:ext cx="303753" cy="998597"/>
              <a:chOff x="2541356" y="1774680"/>
              <a:chExt cx="1106202" cy="3636668"/>
            </a:xfrm>
            <a:solidFill>
              <a:schemeClr val="bg1">
                <a:lumMod val="75000"/>
              </a:schemeClr>
            </a:solidFill>
          </p:grpSpPr>
          <p:sp>
            <p:nvSpPr>
              <p:cNvPr id="310" name="Freeform: Shape 309">
                <a:extLst>
                  <a:ext uri="{FF2B5EF4-FFF2-40B4-BE49-F238E27FC236}">
                    <a16:creationId xmlns:a16="http://schemas.microsoft.com/office/drawing/2014/main" id="{623697BC-0FA8-4955-9AC6-19272F092214}"/>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31A99BF-67E3-4B96-8D78-99FBD62AF87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3648418B-29AD-4603-8A5F-9DBC03E706C1}"/>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4C8F62D-C9D2-44A3-A03D-ED389082D20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3BF642A5-E216-4086-987C-738AB8D79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C6DA8AB-1879-4145-B3F4-20B858CA992E}"/>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269F4C6-DE66-4795-82C7-A3A3770C32D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68CD088-308D-4370-BC88-94F7495783F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A81D1B3-301A-48CC-90C8-D35E4E52092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E4D8FD9-87BD-41D3-B0A8-50877DF4D8D1}"/>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2EEC9D8-B854-485D-B1F4-6DC501D8064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04" name="Freeform: Shape 303">
              <a:extLst>
                <a:ext uri="{FF2B5EF4-FFF2-40B4-BE49-F238E27FC236}">
                  <a16:creationId xmlns:a16="http://schemas.microsoft.com/office/drawing/2014/main" id="{FE30D19B-346B-4F4E-8C61-C8EF4BFD7D6C}"/>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05" name="Group 304">
              <a:extLst>
                <a:ext uri="{FF2B5EF4-FFF2-40B4-BE49-F238E27FC236}">
                  <a16:creationId xmlns:a16="http://schemas.microsoft.com/office/drawing/2014/main" id="{E65AA48A-C89F-4F44-B691-3F4CB6EBB806}"/>
                </a:ext>
              </a:extLst>
            </p:cNvPr>
            <p:cNvGrpSpPr/>
            <p:nvPr/>
          </p:nvGrpSpPr>
          <p:grpSpPr>
            <a:xfrm>
              <a:off x="13270818" y="5358205"/>
              <a:ext cx="280864" cy="871483"/>
              <a:chOff x="1968987" y="1811829"/>
              <a:chExt cx="1022846" cy="3173751"/>
            </a:xfrm>
            <a:solidFill>
              <a:schemeClr val="bg1"/>
            </a:solidFill>
          </p:grpSpPr>
          <p:sp>
            <p:nvSpPr>
              <p:cNvPr id="306" name="Freeform: Shape 305">
                <a:extLst>
                  <a:ext uri="{FF2B5EF4-FFF2-40B4-BE49-F238E27FC236}">
                    <a16:creationId xmlns:a16="http://schemas.microsoft.com/office/drawing/2014/main" id="{AC6DBCDD-2900-4724-8284-A75141D92C5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321570E-6B6E-462C-AA7A-A06001D99B6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8C6417-7FCC-474C-98F5-8AFDB26B67D7}"/>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18C6943-DC97-4DC8-B66F-E3134261959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83" name="Group 282">
            <a:extLst>
              <a:ext uri="{FF2B5EF4-FFF2-40B4-BE49-F238E27FC236}">
                <a16:creationId xmlns:a16="http://schemas.microsoft.com/office/drawing/2014/main" id="{0031E576-5D18-4510-BE0E-195A313648D0}"/>
              </a:ext>
            </a:extLst>
          </p:cNvPr>
          <p:cNvGrpSpPr/>
          <p:nvPr/>
        </p:nvGrpSpPr>
        <p:grpSpPr>
          <a:xfrm>
            <a:off x="5000407" y="637720"/>
            <a:ext cx="725413" cy="1340388"/>
            <a:chOff x="13270818" y="5348004"/>
            <a:chExt cx="540861" cy="999381"/>
          </a:xfrm>
        </p:grpSpPr>
        <p:grpSp>
          <p:nvGrpSpPr>
            <p:cNvPr id="284" name="Group 283">
              <a:extLst>
                <a:ext uri="{FF2B5EF4-FFF2-40B4-BE49-F238E27FC236}">
                  <a16:creationId xmlns:a16="http://schemas.microsoft.com/office/drawing/2014/main" id="{9ED6E361-6C87-4DD3-84B3-4C98013EA55E}"/>
                </a:ext>
              </a:extLst>
            </p:cNvPr>
            <p:cNvGrpSpPr/>
            <p:nvPr/>
          </p:nvGrpSpPr>
          <p:grpSpPr>
            <a:xfrm>
              <a:off x="13425400" y="5348004"/>
              <a:ext cx="303753" cy="998597"/>
              <a:chOff x="2541356" y="1774680"/>
              <a:chExt cx="1106202" cy="3636668"/>
            </a:xfrm>
            <a:solidFill>
              <a:schemeClr val="bg1">
                <a:lumMod val="75000"/>
              </a:schemeClr>
            </a:solidFill>
          </p:grpSpPr>
          <p:sp>
            <p:nvSpPr>
              <p:cNvPr id="291" name="Freeform: Shape 290">
                <a:extLst>
                  <a:ext uri="{FF2B5EF4-FFF2-40B4-BE49-F238E27FC236}">
                    <a16:creationId xmlns:a16="http://schemas.microsoft.com/office/drawing/2014/main" id="{FFF62A16-71AB-47CF-BE71-A66C52E4738C}"/>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10C388D-E550-473F-86DF-ACB66F267E3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6CBEC8D-7E75-4DCB-8178-5786E63A2473}"/>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BB0DD83-ECA6-4E23-9363-D8FDDE62A87E}"/>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FC894B6-F0D0-4313-B76F-F61346F8590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4226144-47B0-4F6D-AF6A-B8ED7ADD78C5}"/>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361225E-14C1-4822-8F1C-1DB6243103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65F33E6-8958-4CD1-98B2-59A29BD21920}"/>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65B28C9-8DC8-43EA-B6AA-063426127B8E}"/>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291B8AB-FA49-4645-97E8-3AFC9D81F0A9}"/>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205A0B3-98A5-48EA-8261-92AD47D5C6B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85" name="Freeform: Shape 284">
              <a:extLst>
                <a:ext uri="{FF2B5EF4-FFF2-40B4-BE49-F238E27FC236}">
                  <a16:creationId xmlns:a16="http://schemas.microsoft.com/office/drawing/2014/main" id="{2520E677-5569-4329-B232-A066DA763D8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86" name="Group 285">
              <a:extLst>
                <a:ext uri="{FF2B5EF4-FFF2-40B4-BE49-F238E27FC236}">
                  <a16:creationId xmlns:a16="http://schemas.microsoft.com/office/drawing/2014/main" id="{3BA96309-E44C-44AC-BA54-2530ABCFE362}"/>
                </a:ext>
              </a:extLst>
            </p:cNvPr>
            <p:cNvGrpSpPr/>
            <p:nvPr/>
          </p:nvGrpSpPr>
          <p:grpSpPr>
            <a:xfrm>
              <a:off x="13270818" y="5358205"/>
              <a:ext cx="280864" cy="871483"/>
              <a:chOff x="1968987" y="1811829"/>
              <a:chExt cx="1022846" cy="3173751"/>
            </a:xfrm>
            <a:solidFill>
              <a:schemeClr val="bg1"/>
            </a:solidFill>
          </p:grpSpPr>
          <p:sp>
            <p:nvSpPr>
              <p:cNvPr id="287" name="Freeform: Shape 286">
                <a:extLst>
                  <a:ext uri="{FF2B5EF4-FFF2-40B4-BE49-F238E27FC236}">
                    <a16:creationId xmlns:a16="http://schemas.microsoft.com/office/drawing/2014/main" id="{0B78EB69-8DEF-4BD0-BEAD-E2718C30A0B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BB3BF35-C421-4C4D-BD3D-FA887453C50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641D9FA-EAD7-414A-8006-7F24D825518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9D1F3FF-B13C-4F7E-A314-B16A1DA8E11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sp>
        <p:nvSpPr>
          <p:cNvPr id="72" name="Rectangle 71">
            <a:extLst>
              <a:ext uri="{FF2B5EF4-FFF2-40B4-BE49-F238E27FC236}">
                <a16:creationId xmlns:a16="http://schemas.microsoft.com/office/drawing/2014/main" id="{3F175C1D-4F09-4419-BDC3-0E51CBFB5D02}"/>
              </a:ext>
            </a:extLst>
          </p:cNvPr>
          <p:cNvSpPr/>
          <p:nvPr/>
        </p:nvSpPr>
        <p:spPr>
          <a:xfrm>
            <a:off x="0" y="2645625"/>
            <a:ext cx="12192001" cy="16513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BEB6F09A-70ED-41E9-94E9-27FB3F1C0316}"/>
              </a:ext>
            </a:extLst>
          </p:cNvPr>
          <p:cNvSpPr txBox="1"/>
          <p:nvPr/>
        </p:nvSpPr>
        <p:spPr>
          <a:xfrm>
            <a:off x="5457251" y="3041369"/>
            <a:ext cx="7657426" cy="830997"/>
          </a:xfrm>
          <a:prstGeom prst="rect">
            <a:avLst/>
          </a:prstGeom>
          <a:noFill/>
        </p:spPr>
        <p:txBody>
          <a:bodyPr wrap="square" rtlCol="0" anchor="ctr">
            <a:spAutoFit/>
          </a:bodyPr>
          <a:lstStyle/>
          <a:p>
            <a:pPr>
              <a:lnSpc>
                <a:spcPct val="100000"/>
              </a:lnSpc>
            </a:pPr>
            <a:r>
              <a:rPr lang="de-DE" sz="4800" b="1" spc="-1" dirty="0">
                <a:solidFill>
                  <a:srgbClr val="FF0000"/>
                </a:solidFill>
                <a:ea typeface="DejaVu Sans"/>
              </a:rPr>
              <a:t>3. Nội dung đồ án</a:t>
            </a:r>
          </a:p>
        </p:txBody>
      </p:sp>
      <p:grpSp>
        <p:nvGrpSpPr>
          <p:cNvPr id="9" name="Group 8">
            <a:extLst>
              <a:ext uri="{FF2B5EF4-FFF2-40B4-BE49-F238E27FC236}">
                <a16:creationId xmlns:a16="http://schemas.microsoft.com/office/drawing/2014/main" id="{D2C02D5C-D32C-472F-B70C-E28DC0712C44}"/>
              </a:ext>
            </a:extLst>
          </p:cNvPr>
          <p:cNvGrpSpPr/>
          <p:nvPr/>
        </p:nvGrpSpPr>
        <p:grpSpPr>
          <a:xfrm>
            <a:off x="579020" y="5168765"/>
            <a:ext cx="744139" cy="1374990"/>
            <a:chOff x="13270818" y="5348004"/>
            <a:chExt cx="540861" cy="999381"/>
          </a:xfrm>
        </p:grpSpPr>
        <p:grpSp>
          <p:nvGrpSpPr>
            <p:cNvPr id="80" name="Group 79">
              <a:extLst>
                <a:ext uri="{FF2B5EF4-FFF2-40B4-BE49-F238E27FC236}">
                  <a16:creationId xmlns:a16="http://schemas.microsoft.com/office/drawing/2014/main" id="{3491C7D1-DC5E-4338-BFF6-1F87EC411F48}"/>
                </a:ext>
              </a:extLst>
            </p:cNvPr>
            <p:cNvGrpSpPr/>
            <p:nvPr/>
          </p:nvGrpSpPr>
          <p:grpSpPr>
            <a:xfrm>
              <a:off x="13425400" y="5348004"/>
              <a:ext cx="303753" cy="998597"/>
              <a:chOff x="2541356" y="1774680"/>
              <a:chExt cx="1106202" cy="3636668"/>
            </a:xfrm>
            <a:solidFill>
              <a:schemeClr val="bg1">
                <a:lumMod val="75000"/>
              </a:schemeClr>
            </a:solidFill>
          </p:grpSpPr>
          <p:sp>
            <p:nvSpPr>
              <p:cNvPr id="87" name="Freeform: Shape 86">
                <a:extLst>
                  <a:ext uri="{FF2B5EF4-FFF2-40B4-BE49-F238E27FC236}">
                    <a16:creationId xmlns:a16="http://schemas.microsoft.com/office/drawing/2014/main" id="{AD8FE536-B16D-4D5F-A458-12A0AEF7961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D372189-2757-4416-9637-C1A3CF7E86B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4960105-0EFA-4015-90E3-FCEDFE93977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EA9FD18-679C-4AF1-81F8-B14FCC475F3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EA02BC1-499B-4D09-8780-43EB62197DC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BD03DD7-7EA9-4E30-82BB-1DB9ED5A8D3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E215CF-67B4-4D56-ADAB-23072399C6DE}"/>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C507F2-4094-4310-9C70-D5D644B2F3F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67E052D-03EB-4074-A93E-05255C98A66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12FB0F-E4A6-4D3E-B56E-BA1BDA7EC20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B399CE6-4B62-40CF-9E69-1D9F7D93F47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6AF9171-0C99-4391-80E3-9C75230C268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146E2CD1-A70B-46EC-AC7A-33EC7049766D}"/>
                </a:ext>
              </a:extLst>
            </p:cNvPr>
            <p:cNvGrpSpPr/>
            <p:nvPr/>
          </p:nvGrpSpPr>
          <p:grpSpPr>
            <a:xfrm>
              <a:off x="13270818" y="5358205"/>
              <a:ext cx="280864" cy="871483"/>
              <a:chOff x="1968987" y="1811829"/>
              <a:chExt cx="1022846" cy="3173751"/>
            </a:xfrm>
            <a:solidFill>
              <a:schemeClr val="bg1"/>
            </a:solidFill>
          </p:grpSpPr>
          <p:sp>
            <p:nvSpPr>
              <p:cNvPr id="83" name="Freeform: Shape 82">
                <a:extLst>
                  <a:ext uri="{FF2B5EF4-FFF2-40B4-BE49-F238E27FC236}">
                    <a16:creationId xmlns:a16="http://schemas.microsoft.com/office/drawing/2014/main" id="{EA6F4DE1-AF92-4A60-AAC9-0BA8AF6AA6C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F3789C2-CDEE-4DBE-923D-163888C5AC4A}"/>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6FD7329-F97B-4718-BB3D-2FF151FF44C2}"/>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DF17924-1E7F-48D8-94C2-734C6CB0EA5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50" name="Group 149">
            <a:extLst>
              <a:ext uri="{FF2B5EF4-FFF2-40B4-BE49-F238E27FC236}">
                <a16:creationId xmlns:a16="http://schemas.microsoft.com/office/drawing/2014/main" id="{B1AD3E21-C745-4D39-90E1-1746ABD16155}"/>
              </a:ext>
            </a:extLst>
          </p:cNvPr>
          <p:cNvGrpSpPr/>
          <p:nvPr/>
        </p:nvGrpSpPr>
        <p:grpSpPr>
          <a:xfrm>
            <a:off x="1103054" y="4644762"/>
            <a:ext cx="744139" cy="1374990"/>
            <a:chOff x="13270818" y="5348004"/>
            <a:chExt cx="540861" cy="999381"/>
          </a:xfrm>
        </p:grpSpPr>
        <p:grpSp>
          <p:nvGrpSpPr>
            <p:cNvPr id="151" name="Group 150">
              <a:extLst>
                <a:ext uri="{FF2B5EF4-FFF2-40B4-BE49-F238E27FC236}">
                  <a16:creationId xmlns:a16="http://schemas.microsoft.com/office/drawing/2014/main" id="{8336A017-D62E-4AA4-9D19-CC42CCE360CB}"/>
                </a:ext>
              </a:extLst>
            </p:cNvPr>
            <p:cNvGrpSpPr/>
            <p:nvPr/>
          </p:nvGrpSpPr>
          <p:grpSpPr>
            <a:xfrm>
              <a:off x="13425400" y="5348004"/>
              <a:ext cx="303753" cy="998597"/>
              <a:chOff x="2541356" y="1774680"/>
              <a:chExt cx="1106202" cy="3636668"/>
            </a:xfrm>
            <a:solidFill>
              <a:schemeClr val="bg1">
                <a:lumMod val="75000"/>
              </a:schemeClr>
            </a:solidFill>
          </p:grpSpPr>
          <p:sp>
            <p:nvSpPr>
              <p:cNvPr id="158" name="Freeform: Shape 157">
                <a:extLst>
                  <a:ext uri="{FF2B5EF4-FFF2-40B4-BE49-F238E27FC236}">
                    <a16:creationId xmlns:a16="http://schemas.microsoft.com/office/drawing/2014/main" id="{5A73C7CF-9773-4B2D-8492-EB52677B3B1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22554EB-7A35-41CB-B599-3314A51EF3E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A3213F-4D9D-47F6-BA80-B5CDD3ACAE6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2B23A9D-D4A2-430A-82B9-B49CB6344DC7}"/>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9BD99689-A5C5-40D0-9967-ACC74BB241B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C1AAD75-428B-4D2F-837C-43A7102404B0}"/>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E07391A-A08A-46AA-9745-B9BC20054D3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6301DC-2EA1-483B-BBF8-2C26B3805D3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6ECAB6-9204-47F9-99C6-0B1D889E9CE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4A6EF4A-8B3E-4F05-9031-43CAAE4727E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5D93D9D-CEB1-4AA3-BFA1-28AEEF7A4F9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52" name="Freeform: Shape 151">
              <a:extLst>
                <a:ext uri="{FF2B5EF4-FFF2-40B4-BE49-F238E27FC236}">
                  <a16:creationId xmlns:a16="http://schemas.microsoft.com/office/drawing/2014/main" id="{08A8411D-4774-44ED-9904-ED24D5A7ACCF}"/>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53" name="Group 152">
              <a:extLst>
                <a:ext uri="{FF2B5EF4-FFF2-40B4-BE49-F238E27FC236}">
                  <a16:creationId xmlns:a16="http://schemas.microsoft.com/office/drawing/2014/main" id="{29EB5699-CFA8-41BF-8F98-1E92AEB589B3}"/>
                </a:ext>
              </a:extLst>
            </p:cNvPr>
            <p:cNvGrpSpPr/>
            <p:nvPr/>
          </p:nvGrpSpPr>
          <p:grpSpPr>
            <a:xfrm>
              <a:off x="13270818" y="5358205"/>
              <a:ext cx="280864" cy="871483"/>
              <a:chOff x="1968987" y="1811829"/>
              <a:chExt cx="1022846" cy="3173751"/>
            </a:xfrm>
            <a:solidFill>
              <a:schemeClr val="bg1"/>
            </a:solidFill>
          </p:grpSpPr>
          <p:sp>
            <p:nvSpPr>
              <p:cNvPr id="154" name="Freeform: Shape 153">
                <a:extLst>
                  <a:ext uri="{FF2B5EF4-FFF2-40B4-BE49-F238E27FC236}">
                    <a16:creationId xmlns:a16="http://schemas.microsoft.com/office/drawing/2014/main" id="{B83FBF36-550F-443E-8F36-31E6A3D47030}"/>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A255AC9-AB90-4D86-978B-A84BC83573C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B3933C4-EFFC-401E-88C0-D151FC52DFC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3E1F96-8AB7-4F92-9413-7FAED3568547}"/>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69" name="Group 168">
            <a:extLst>
              <a:ext uri="{FF2B5EF4-FFF2-40B4-BE49-F238E27FC236}">
                <a16:creationId xmlns:a16="http://schemas.microsoft.com/office/drawing/2014/main" id="{CEAA5723-4624-4CA8-8C54-693F299F5134}"/>
              </a:ext>
            </a:extLst>
          </p:cNvPr>
          <p:cNvGrpSpPr/>
          <p:nvPr/>
        </p:nvGrpSpPr>
        <p:grpSpPr>
          <a:xfrm>
            <a:off x="1712474" y="3773384"/>
            <a:ext cx="877728" cy="1621830"/>
            <a:chOff x="13270818" y="5348004"/>
            <a:chExt cx="540861" cy="999381"/>
          </a:xfrm>
        </p:grpSpPr>
        <p:grpSp>
          <p:nvGrpSpPr>
            <p:cNvPr id="170" name="Group 169">
              <a:extLst>
                <a:ext uri="{FF2B5EF4-FFF2-40B4-BE49-F238E27FC236}">
                  <a16:creationId xmlns:a16="http://schemas.microsoft.com/office/drawing/2014/main" id="{10B333CC-487E-428D-8114-AF5F88D637B3}"/>
                </a:ext>
              </a:extLst>
            </p:cNvPr>
            <p:cNvGrpSpPr/>
            <p:nvPr/>
          </p:nvGrpSpPr>
          <p:grpSpPr>
            <a:xfrm>
              <a:off x="13425400" y="5348004"/>
              <a:ext cx="303753" cy="998597"/>
              <a:chOff x="2541356" y="1774680"/>
              <a:chExt cx="1106202" cy="3636668"/>
            </a:xfrm>
            <a:solidFill>
              <a:schemeClr val="bg1">
                <a:lumMod val="75000"/>
              </a:schemeClr>
            </a:solidFill>
          </p:grpSpPr>
          <p:sp>
            <p:nvSpPr>
              <p:cNvPr id="177" name="Freeform: Shape 176">
                <a:extLst>
                  <a:ext uri="{FF2B5EF4-FFF2-40B4-BE49-F238E27FC236}">
                    <a16:creationId xmlns:a16="http://schemas.microsoft.com/office/drawing/2014/main" id="{8E67B571-880B-428D-B594-57BFC3D95F6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7155A66-933C-41F3-B1E0-3984DC8D0D6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C983C87-932A-406F-8717-C79DA4DFDBD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D6756A1-43EA-46D1-A865-CD04F8C11572}"/>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51B5A7D7-8729-4DF3-AA73-F3191B38D8F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01A1D85-9F93-4C9B-BE62-3D35D9F121D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0F2BBBF-33EB-4A57-BCA8-508316508644}"/>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3318AC-6AF8-402B-BA8C-565BA149376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9F7C578-BE93-48F6-87F0-17D3FF9F9E8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A3EA85-18A2-43DD-8FB9-7866F51CD4B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7696A6E-0908-436C-AEFA-88AE986E4DF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71" name="Freeform: Shape 170">
              <a:extLst>
                <a:ext uri="{FF2B5EF4-FFF2-40B4-BE49-F238E27FC236}">
                  <a16:creationId xmlns:a16="http://schemas.microsoft.com/office/drawing/2014/main" id="{576C8F0E-8F69-4FAA-B3A0-DAA36F0F5565}"/>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72" name="Group 171">
              <a:extLst>
                <a:ext uri="{FF2B5EF4-FFF2-40B4-BE49-F238E27FC236}">
                  <a16:creationId xmlns:a16="http://schemas.microsoft.com/office/drawing/2014/main" id="{1B3E5915-8126-43C5-878F-7F40F66AB60B}"/>
                </a:ext>
              </a:extLst>
            </p:cNvPr>
            <p:cNvGrpSpPr/>
            <p:nvPr/>
          </p:nvGrpSpPr>
          <p:grpSpPr>
            <a:xfrm>
              <a:off x="13270818" y="5358205"/>
              <a:ext cx="280864" cy="871483"/>
              <a:chOff x="1968987" y="1811829"/>
              <a:chExt cx="1022846" cy="3173751"/>
            </a:xfrm>
            <a:solidFill>
              <a:schemeClr val="bg1"/>
            </a:solidFill>
          </p:grpSpPr>
          <p:sp>
            <p:nvSpPr>
              <p:cNvPr id="173" name="Freeform: Shape 172">
                <a:extLst>
                  <a:ext uri="{FF2B5EF4-FFF2-40B4-BE49-F238E27FC236}">
                    <a16:creationId xmlns:a16="http://schemas.microsoft.com/office/drawing/2014/main" id="{6DDAFFC2-A47C-4C02-8A90-96E1F26595C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0DAD0C-694C-4B30-8DAB-094C15410DE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EE128C5-7C9A-4E7F-92AC-32DBD80F607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09383-AE11-4021-8F48-79C840D1646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88" name="Group 187">
            <a:extLst>
              <a:ext uri="{FF2B5EF4-FFF2-40B4-BE49-F238E27FC236}">
                <a16:creationId xmlns:a16="http://schemas.microsoft.com/office/drawing/2014/main" id="{1BCD832A-7056-486C-8CFB-B3DF307A4554}"/>
              </a:ext>
            </a:extLst>
          </p:cNvPr>
          <p:cNvGrpSpPr/>
          <p:nvPr/>
        </p:nvGrpSpPr>
        <p:grpSpPr>
          <a:xfrm>
            <a:off x="921259" y="3375090"/>
            <a:ext cx="729592" cy="1348110"/>
            <a:chOff x="13270818" y="5348004"/>
            <a:chExt cx="540861" cy="999381"/>
          </a:xfrm>
        </p:grpSpPr>
        <p:grpSp>
          <p:nvGrpSpPr>
            <p:cNvPr id="189" name="Group 188">
              <a:extLst>
                <a:ext uri="{FF2B5EF4-FFF2-40B4-BE49-F238E27FC236}">
                  <a16:creationId xmlns:a16="http://schemas.microsoft.com/office/drawing/2014/main" id="{BFD99F9D-D0CF-487F-9571-5F977CC53067}"/>
                </a:ext>
              </a:extLst>
            </p:cNvPr>
            <p:cNvGrpSpPr/>
            <p:nvPr/>
          </p:nvGrpSpPr>
          <p:grpSpPr>
            <a:xfrm>
              <a:off x="13425400" y="5348004"/>
              <a:ext cx="303753" cy="998597"/>
              <a:chOff x="2541356" y="1774680"/>
              <a:chExt cx="1106202" cy="3636668"/>
            </a:xfrm>
            <a:solidFill>
              <a:schemeClr val="bg1">
                <a:lumMod val="75000"/>
              </a:schemeClr>
            </a:solidFill>
          </p:grpSpPr>
          <p:sp>
            <p:nvSpPr>
              <p:cNvPr id="196" name="Freeform: Shape 195">
                <a:extLst>
                  <a:ext uri="{FF2B5EF4-FFF2-40B4-BE49-F238E27FC236}">
                    <a16:creationId xmlns:a16="http://schemas.microsoft.com/office/drawing/2014/main" id="{23419B70-405E-40D2-8CC0-965B37D7260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50FD5E7-42F0-40C3-BBE4-87BFBF77C31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BB8B7FB-E846-4F50-BB59-8102F725924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E5873EB-9F33-4357-8575-6648E52B1D4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7FCF8A7-4F04-4911-9FC8-ACB20556660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7B91FE-AF7D-48C1-86F4-BACD28AA086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578931F-DD09-4F46-82C5-259D4FCD7D4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D624F7E-DC36-4F45-A1B6-A8B45290FE85}"/>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8033DEF-2DF0-46C7-816C-870E2428C576}"/>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AAB1BB-3CB1-40F7-8A68-02B798950D5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D51459-2202-4A48-9528-11DAE5FFC90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90" name="Freeform: Shape 189">
              <a:extLst>
                <a:ext uri="{FF2B5EF4-FFF2-40B4-BE49-F238E27FC236}">
                  <a16:creationId xmlns:a16="http://schemas.microsoft.com/office/drawing/2014/main" id="{43287DFE-BCD2-4616-95BF-8A43E236C99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C43EBF3F-4EDC-4522-AD37-F7874E35B8C9}"/>
                </a:ext>
              </a:extLst>
            </p:cNvPr>
            <p:cNvGrpSpPr/>
            <p:nvPr/>
          </p:nvGrpSpPr>
          <p:grpSpPr>
            <a:xfrm>
              <a:off x="13270818" y="5358205"/>
              <a:ext cx="280864" cy="871483"/>
              <a:chOff x="1968987" y="1811829"/>
              <a:chExt cx="1022846" cy="3173751"/>
            </a:xfrm>
            <a:solidFill>
              <a:schemeClr val="bg1"/>
            </a:solidFill>
          </p:grpSpPr>
          <p:sp>
            <p:nvSpPr>
              <p:cNvPr id="192" name="Freeform: Shape 191">
                <a:extLst>
                  <a:ext uri="{FF2B5EF4-FFF2-40B4-BE49-F238E27FC236}">
                    <a16:creationId xmlns:a16="http://schemas.microsoft.com/office/drawing/2014/main" id="{09E9333A-3FC9-4E62-84CF-76B6D2837ED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5D1F05-98BB-4C26-9DA1-CB33FCCE84FB}"/>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08661AD-7923-4848-9B7F-115ED1AB940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F029B8-D1BE-427B-919B-5DCDC22B02E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07" name="Group 206">
            <a:extLst>
              <a:ext uri="{FF2B5EF4-FFF2-40B4-BE49-F238E27FC236}">
                <a16:creationId xmlns:a16="http://schemas.microsoft.com/office/drawing/2014/main" id="{09E24EA4-691F-4A98-B469-C51847418923}"/>
              </a:ext>
            </a:extLst>
          </p:cNvPr>
          <p:cNvGrpSpPr/>
          <p:nvPr/>
        </p:nvGrpSpPr>
        <p:grpSpPr>
          <a:xfrm>
            <a:off x="1425395" y="2126986"/>
            <a:ext cx="968619" cy="1789774"/>
            <a:chOff x="13270818" y="5348004"/>
            <a:chExt cx="540861" cy="999381"/>
          </a:xfrm>
        </p:grpSpPr>
        <p:grpSp>
          <p:nvGrpSpPr>
            <p:cNvPr id="208" name="Group 207">
              <a:extLst>
                <a:ext uri="{FF2B5EF4-FFF2-40B4-BE49-F238E27FC236}">
                  <a16:creationId xmlns:a16="http://schemas.microsoft.com/office/drawing/2014/main" id="{5BEB44FE-522D-4124-85A8-49B8AF607610}"/>
                </a:ext>
              </a:extLst>
            </p:cNvPr>
            <p:cNvGrpSpPr/>
            <p:nvPr/>
          </p:nvGrpSpPr>
          <p:grpSpPr>
            <a:xfrm>
              <a:off x="13425400" y="5348004"/>
              <a:ext cx="303753" cy="998597"/>
              <a:chOff x="2541356" y="1774680"/>
              <a:chExt cx="1106202" cy="3636668"/>
            </a:xfrm>
            <a:solidFill>
              <a:schemeClr val="bg1">
                <a:lumMod val="75000"/>
              </a:schemeClr>
            </a:solidFill>
          </p:grpSpPr>
          <p:sp>
            <p:nvSpPr>
              <p:cNvPr id="215" name="Freeform: Shape 214">
                <a:extLst>
                  <a:ext uri="{FF2B5EF4-FFF2-40B4-BE49-F238E27FC236}">
                    <a16:creationId xmlns:a16="http://schemas.microsoft.com/office/drawing/2014/main" id="{39B6F31F-965C-47C2-A7CB-5EFF12F65E7A}"/>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6CAAAB8-4CA3-48E9-89A6-5BADBAB8D62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16E08AA-D234-4919-BDA9-F3622A035E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133B59D-E730-48E5-8153-53BD61AF1DE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253E5A2B-D253-436D-8448-81B794BA791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5DDBB39-A0F7-420B-A636-D89564A9BBB7}"/>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81EED3B-35DF-4602-A0FE-E01F697D0D1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C6684EA-4444-43F2-A876-BDC88B28E761}"/>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5592E4-3DB6-4F02-96AD-333C8FD157E4}"/>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7FF142C-9E40-4E71-A0BB-E1E98B0286F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7F39071-7E3B-4B86-BB55-BF1058DF1BD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09" name="Freeform: Shape 208">
              <a:extLst>
                <a:ext uri="{FF2B5EF4-FFF2-40B4-BE49-F238E27FC236}">
                  <a16:creationId xmlns:a16="http://schemas.microsoft.com/office/drawing/2014/main" id="{ABDA1656-DE92-400F-9449-83A1A41331F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10" name="Group 209">
              <a:extLst>
                <a:ext uri="{FF2B5EF4-FFF2-40B4-BE49-F238E27FC236}">
                  <a16:creationId xmlns:a16="http://schemas.microsoft.com/office/drawing/2014/main" id="{25E4B383-09B7-4294-9A44-763E7E3C9CE2}"/>
                </a:ext>
              </a:extLst>
            </p:cNvPr>
            <p:cNvGrpSpPr/>
            <p:nvPr/>
          </p:nvGrpSpPr>
          <p:grpSpPr>
            <a:xfrm>
              <a:off x="13270818" y="5358205"/>
              <a:ext cx="280864" cy="871483"/>
              <a:chOff x="1968987" y="1811829"/>
              <a:chExt cx="1022846" cy="3173751"/>
            </a:xfrm>
            <a:solidFill>
              <a:schemeClr val="bg1"/>
            </a:solidFill>
          </p:grpSpPr>
          <p:sp>
            <p:nvSpPr>
              <p:cNvPr id="211" name="Freeform: Shape 210">
                <a:extLst>
                  <a:ext uri="{FF2B5EF4-FFF2-40B4-BE49-F238E27FC236}">
                    <a16:creationId xmlns:a16="http://schemas.microsoft.com/office/drawing/2014/main" id="{BD44FB6D-1963-4AE6-9DE0-0C3F384D86A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6064E5C-B48A-40D1-9B0B-7EE1B13C971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642EBC5-215F-48B1-AB28-0D2EE49EC6FE}"/>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042C607-9C83-42BD-AF0C-22BA4994AE3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45" name="Group 244">
            <a:extLst>
              <a:ext uri="{FF2B5EF4-FFF2-40B4-BE49-F238E27FC236}">
                <a16:creationId xmlns:a16="http://schemas.microsoft.com/office/drawing/2014/main" id="{B8B2A869-AF62-4586-95BD-46D61D3AA6D6}"/>
              </a:ext>
            </a:extLst>
          </p:cNvPr>
          <p:cNvGrpSpPr/>
          <p:nvPr/>
        </p:nvGrpSpPr>
        <p:grpSpPr>
          <a:xfrm>
            <a:off x="3267282" y="1508548"/>
            <a:ext cx="1016636" cy="1878498"/>
            <a:chOff x="13270818" y="5348004"/>
            <a:chExt cx="540861" cy="999381"/>
          </a:xfrm>
        </p:grpSpPr>
        <p:grpSp>
          <p:nvGrpSpPr>
            <p:cNvPr id="246" name="Group 245">
              <a:extLst>
                <a:ext uri="{FF2B5EF4-FFF2-40B4-BE49-F238E27FC236}">
                  <a16:creationId xmlns:a16="http://schemas.microsoft.com/office/drawing/2014/main" id="{06157A43-C9C3-471E-B35B-662632BEF4E1}"/>
                </a:ext>
              </a:extLst>
            </p:cNvPr>
            <p:cNvGrpSpPr/>
            <p:nvPr/>
          </p:nvGrpSpPr>
          <p:grpSpPr>
            <a:xfrm>
              <a:off x="13425400" y="5348004"/>
              <a:ext cx="303753" cy="998597"/>
              <a:chOff x="2541356" y="1774680"/>
              <a:chExt cx="1106202" cy="3636668"/>
            </a:xfrm>
            <a:solidFill>
              <a:schemeClr val="bg1">
                <a:lumMod val="75000"/>
              </a:schemeClr>
            </a:solidFill>
          </p:grpSpPr>
          <p:sp>
            <p:nvSpPr>
              <p:cNvPr id="253" name="Freeform: Shape 252">
                <a:extLst>
                  <a:ext uri="{FF2B5EF4-FFF2-40B4-BE49-F238E27FC236}">
                    <a16:creationId xmlns:a16="http://schemas.microsoft.com/office/drawing/2014/main" id="{F46AA1C5-A01D-432C-AF2D-C6807F858A22}"/>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5015DD3-AAF7-4882-8B26-48B811CE3AB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7890A5-A949-49A5-A1EA-ACCA34CB776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A9EFB52-6FAE-4DEE-B962-45EC753FB56F}"/>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416404E0-1C74-4880-BC0D-D6AA6C80DED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5576786-F3AD-4E09-9100-1C13B1B867E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B3BD374-14E4-467E-B2D2-064AE941B70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76C8D42-77B2-40DF-BC2E-E50E5217088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667CDFF-8872-46A6-A760-5442AEEB903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324F062-276B-4ECE-9A87-D61FF1CAE784}"/>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F3F8DCF-3E1B-4DFA-8AE3-B296EFC8D30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47" name="Freeform: Shape 246">
              <a:extLst>
                <a:ext uri="{FF2B5EF4-FFF2-40B4-BE49-F238E27FC236}">
                  <a16:creationId xmlns:a16="http://schemas.microsoft.com/office/drawing/2014/main" id="{9319E822-E321-4280-A5CB-52FED90A612A}"/>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48" name="Group 247">
              <a:extLst>
                <a:ext uri="{FF2B5EF4-FFF2-40B4-BE49-F238E27FC236}">
                  <a16:creationId xmlns:a16="http://schemas.microsoft.com/office/drawing/2014/main" id="{65A58010-EEB7-48AF-AE98-AE85C6FF6DD4}"/>
                </a:ext>
              </a:extLst>
            </p:cNvPr>
            <p:cNvGrpSpPr/>
            <p:nvPr/>
          </p:nvGrpSpPr>
          <p:grpSpPr>
            <a:xfrm>
              <a:off x="13270818" y="5358205"/>
              <a:ext cx="280864" cy="871483"/>
              <a:chOff x="1968987" y="1811829"/>
              <a:chExt cx="1022846" cy="3173751"/>
            </a:xfrm>
            <a:solidFill>
              <a:schemeClr val="bg1"/>
            </a:solidFill>
          </p:grpSpPr>
          <p:sp>
            <p:nvSpPr>
              <p:cNvPr id="249" name="Freeform: Shape 248">
                <a:extLst>
                  <a:ext uri="{FF2B5EF4-FFF2-40B4-BE49-F238E27FC236}">
                    <a16:creationId xmlns:a16="http://schemas.microsoft.com/office/drawing/2014/main" id="{989ACD15-F303-4E78-A10C-B46E8A0B4C8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2F964CE-B815-4938-B79C-D9BA9036614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5DA1024-EB1D-49F4-9DD6-30D67F538C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242CB61-4A93-435A-9E43-EE01D1830BA3}"/>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64" name="Group 263">
            <a:extLst>
              <a:ext uri="{FF2B5EF4-FFF2-40B4-BE49-F238E27FC236}">
                <a16:creationId xmlns:a16="http://schemas.microsoft.com/office/drawing/2014/main" id="{A3FBBEEA-680F-4255-B399-112EAA7D5CAF}"/>
              </a:ext>
            </a:extLst>
          </p:cNvPr>
          <p:cNvGrpSpPr/>
          <p:nvPr/>
        </p:nvGrpSpPr>
        <p:grpSpPr>
          <a:xfrm>
            <a:off x="4119084" y="827498"/>
            <a:ext cx="979115" cy="1809168"/>
            <a:chOff x="13270818" y="5348004"/>
            <a:chExt cx="540861" cy="999381"/>
          </a:xfrm>
        </p:grpSpPr>
        <p:grpSp>
          <p:nvGrpSpPr>
            <p:cNvPr id="265" name="Group 264">
              <a:extLst>
                <a:ext uri="{FF2B5EF4-FFF2-40B4-BE49-F238E27FC236}">
                  <a16:creationId xmlns:a16="http://schemas.microsoft.com/office/drawing/2014/main" id="{56718850-6901-4253-9A99-DBB2EF2E53E0}"/>
                </a:ext>
              </a:extLst>
            </p:cNvPr>
            <p:cNvGrpSpPr/>
            <p:nvPr/>
          </p:nvGrpSpPr>
          <p:grpSpPr>
            <a:xfrm>
              <a:off x="13425400" y="5348004"/>
              <a:ext cx="303753" cy="998597"/>
              <a:chOff x="2541356" y="1774680"/>
              <a:chExt cx="1106202" cy="3636668"/>
            </a:xfrm>
            <a:solidFill>
              <a:schemeClr val="bg1">
                <a:lumMod val="75000"/>
              </a:schemeClr>
            </a:solidFill>
          </p:grpSpPr>
          <p:sp>
            <p:nvSpPr>
              <p:cNvPr id="272" name="Freeform: Shape 271">
                <a:extLst>
                  <a:ext uri="{FF2B5EF4-FFF2-40B4-BE49-F238E27FC236}">
                    <a16:creationId xmlns:a16="http://schemas.microsoft.com/office/drawing/2014/main" id="{D8AC3D1B-2074-4658-91F4-3CDDF4112E4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EEF4255-4199-49BD-BF9F-D1EEB320CBE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F7F1334-271C-473E-B45F-077391705D7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DE0B166-1CFF-4ADA-8075-E1CEA14EFC60}"/>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4DF6E21-0332-4E30-B9E8-4285303F385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A39F821C-2371-4BC2-BAB3-0BF0EACDB5C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1024F81-2505-4ED4-9844-27FD43F67E1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63442DD-DC6F-4B9B-9270-FA5738CDC2DF}"/>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5B186ED-5D02-4977-BB1D-A8AF5D07B84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BCC9A22-B000-410A-9D7A-763C6855874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9D79A0C-C6A5-46B7-9EA7-D9608028F9C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66" name="Freeform: Shape 265">
              <a:extLst>
                <a:ext uri="{FF2B5EF4-FFF2-40B4-BE49-F238E27FC236}">
                  <a16:creationId xmlns:a16="http://schemas.microsoft.com/office/drawing/2014/main" id="{9A0C7FC7-9047-4B82-97D1-EF778142C96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67" name="Group 266">
              <a:extLst>
                <a:ext uri="{FF2B5EF4-FFF2-40B4-BE49-F238E27FC236}">
                  <a16:creationId xmlns:a16="http://schemas.microsoft.com/office/drawing/2014/main" id="{401F1DE8-DDB6-4667-AEFF-32BE7361A81D}"/>
                </a:ext>
              </a:extLst>
            </p:cNvPr>
            <p:cNvGrpSpPr/>
            <p:nvPr/>
          </p:nvGrpSpPr>
          <p:grpSpPr>
            <a:xfrm>
              <a:off x="13270818" y="5358205"/>
              <a:ext cx="280864" cy="871483"/>
              <a:chOff x="1968987" y="1811829"/>
              <a:chExt cx="1022846" cy="3173751"/>
            </a:xfrm>
            <a:solidFill>
              <a:schemeClr val="bg1"/>
            </a:solidFill>
          </p:grpSpPr>
          <p:sp>
            <p:nvSpPr>
              <p:cNvPr id="268" name="Freeform: Shape 267">
                <a:extLst>
                  <a:ext uri="{FF2B5EF4-FFF2-40B4-BE49-F238E27FC236}">
                    <a16:creationId xmlns:a16="http://schemas.microsoft.com/office/drawing/2014/main" id="{A8965654-3686-4812-9B13-AA4132E7DE8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13F3CEE3-0CC1-4987-8D6F-376A8454F79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12A622B-30FC-4063-8C3C-F5B5077AFC8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450E977-98B2-48A3-A223-4B68591CA07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21" name="Group 320">
            <a:extLst>
              <a:ext uri="{FF2B5EF4-FFF2-40B4-BE49-F238E27FC236}">
                <a16:creationId xmlns:a16="http://schemas.microsoft.com/office/drawing/2014/main" id="{60BA7382-1BC2-43B3-8D60-8E80615C7DEA}"/>
              </a:ext>
            </a:extLst>
          </p:cNvPr>
          <p:cNvGrpSpPr/>
          <p:nvPr/>
        </p:nvGrpSpPr>
        <p:grpSpPr>
          <a:xfrm>
            <a:off x="2570508" y="4079543"/>
            <a:ext cx="729592" cy="1348110"/>
            <a:chOff x="13270818" y="5348004"/>
            <a:chExt cx="540861" cy="999381"/>
          </a:xfrm>
        </p:grpSpPr>
        <p:grpSp>
          <p:nvGrpSpPr>
            <p:cNvPr id="322" name="Group 321">
              <a:extLst>
                <a:ext uri="{FF2B5EF4-FFF2-40B4-BE49-F238E27FC236}">
                  <a16:creationId xmlns:a16="http://schemas.microsoft.com/office/drawing/2014/main" id="{07F5D253-CAE7-493C-8295-375820AEAB9E}"/>
                </a:ext>
              </a:extLst>
            </p:cNvPr>
            <p:cNvGrpSpPr/>
            <p:nvPr/>
          </p:nvGrpSpPr>
          <p:grpSpPr>
            <a:xfrm>
              <a:off x="13425400" y="5348004"/>
              <a:ext cx="303753" cy="998597"/>
              <a:chOff x="2541356" y="1774680"/>
              <a:chExt cx="1106202" cy="3636668"/>
            </a:xfrm>
            <a:solidFill>
              <a:schemeClr val="bg1">
                <a:lumMod val="75000"/>
              </a:schemeClr>
            </a:solidFill>
          </p:grpSpPr>
          <p:sp>
            <p:nvSpPr>
              <p:cNvPr id="329" name="Freeform: Shape 328">
                <a:extLst>
                  <a:ext uri="{FF2B5EF4-FFF2-40B4-BE49-F238E27FC236}">
                    <a16:creationId xmlns:a16="http://schemas.microsoft.com/office/drawing/2014/main" id="{51E869EE-AF05-44E5-823B-3EFE2F94EAE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B29CD9-BCA3-4E6A-BB63-7D057C6F4F3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88BC85E-AC17-4383-B8E5-94190AD3502F}"/>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0768426-1EE5-4067-854F-1FFB5C8D133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7D6D58D-1F26-4195-A888-598D8E6C44A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5D81A8D-5132-4C5B-AACB-FDB1BF08DB6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CD4CABD-21FB-4036-89F2-21C7F68A660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177BA7F-5F87-414B-8509-2F41672475E6}"/>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B34F9AA-D0A6-4098-9948-BDF14859998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F69534D-E059-497B-A847-F484E424AC1A}"/>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5E16D8C-B338-4C2E-B1CA-42E67241BD5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23" name="Freeform: Shape 322">
              <a:extLst>
                <a:ext uri="{FF2B5EF4-FFF2-40B4-BE49-F238E27FC236}">
                  <a16:creationId xmlns:a16="http://schemas.microsoft.com/office/drawing/2014/main" id="{45AFAFC7-956C-47AC-A135-AAF7855CD6DD}"/>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24" name="Group 323">
              <a:extLst>
                <a:ext uri="{FF2B5EF4-FFF2-40B4-BE49-F238E27FC236}">
                  <a16:creationId xmlns:a16="http://schemas.microsoft.com/office/drawing/2014/main" id="{32D10398-94E5-45F3-B420-A23758406C6A}"/>
                </a:ext>
              </a:extLst>
            </p:cNvPr>
            <p:cNvGrpSpPr/>
            <p:nvPr/>
          </p:nvGrpSpPr>
          <p:grpSpPr>
            <a:xfrm>
              <a:off x="13270818" y="5358205"/>
              <a:ext cx="280864" cy="871483"/>
              <a:chOff x="1968987" y="1811829"/>
              <a:chExt cx="1022846" cy="3173751"/>
            </a:xfrm>
            <a:solidFill>
              <a:schemeClr val="bg1"/>
            </a:solidFill>
          </p:grpSpPr>
          <p:sp>
            <p:nvSpPr>
              <p:cNvPr id="325" name="Freeform: Shape 324">
                <a:extLst>
                  <a:ext uri="{FF2B5EF4-FFF2-40B4-BE49-F238E27FC236}">
                    <a16:creationId xmlns:a16="http://schemas.microsoft.com/office/drawing/2014/main" id="{1691000D-B543-42F4-B54B-F35353EA5B41}"/>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AD950FB2-396F-4D26-880C-567D093E721F}"/>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07372AF-ADA0-41FD-AA3B-60055FBD73A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C8198C4-A5ED-4CE6-88B7-0F5D0BCA50D9}"/>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40" name="Group 339">
            <a:extLst>
              <a:ext uri="{FF2B5EF4-FFF2-40B4-BE49-F238E27FC236}">
                <a16:creationId xmlns:a16="http://schemas.microsoft.com/office/drawing/2014/main" id="{A730AD88-3F6C-48E1-9164-E00F50B5C38C}"/>
              </a:ext>
            </a:extLst>
          </p:cNvPr>
          <p:cNvGrpSpPr/>
          <p:nvPr/>
        </p:nvGrpSpPr>
        <p:grpSpPr>
          <a:xfrm>
            <a:off x="3419663" y="3209768"/>
            <a:ext cx="690204" cy="1275331"/>
            <a:chOff x="13270818" y="5348004"/>
            <a:chExt cx="540861" cy="999381"/>
          </a:xfrm>
        </p:grpSpPr>
        <p:grpSp>
          <p:nvGrpSpPr>
            <p:cNvPr id="341" name="Group 340">
              <a:extLst>
                <a:ext uri="{FF2B5EF4-FFF2-40B4-BE49-F238E27FC236}">
                  <a16:creationId xmlns:a16="http://schemas.microsoft.com/office/drawing/2014/main" id="{0D43CD17-398A-4FC7-B479-52AEE5CC2043}"/>
                </a:ext>
              </a:extLst>
            </p:cNvPr>
            <p:cNvGrpSpPr/>
            <p:nvPr/>
          </p:nvGrpSpPr>
          <p:grpSpPr>
            <a:xfrm>
              <a:off x="13425400" y="5348004"/>
              <a:ext cx="303753" cy="998597"/>
              <a:chOff x="2541356" y="1774680"/>
              <a:chExt cx="1106202" cy="3636668"/>
            </a:xfrm>
            <a:solidFill>
              <a:schemeClr val="bg1">
                <a:lumMod val="75000"/>
              </a:schemeClr>
            </a:solidFill>
          </p:grpSpPr>
          <p:sp>
            <p:nvSpPr>
              <p:cNvPr id="348" name="Freeform: Shape 347">
                <a:extLst>
                  <a:ext uri="{FF2B5EF4-FFF2-40B4-BE49-F238E27FC236}">
                    <a16:creationId xmlns:a16="http://schemas.microsoft.com/office/drawing/2014/main" id="{3F440052-2B95-4591-BB84-5719BFA0571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AC1388A-5CA1-4CF9-B0B1-90B6007F205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CCA2A06-EFC4-4A2C-8010-1D4B32FC368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A07B005-E77A-4962-90FD-0AA0944C249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43F41FB-8A79-4FDE-8C65-6188B324A40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DBF7F01-04A2-4DC4-86F4-68EF083B7D6A}"/>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DED12AB-5FF0-4D34-9BC6-4790625B38A6}"/>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45B9A0C-EF2F-4B5A-8989-8200D655B5F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7E8C3CB-17CF-4DA3-A3D7-16C1D856FA6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36BE839-31B0-4E0F-9A78-B390D6647086}"/>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DFA32A1-BFC0-427B-9436-1BB04A74693B}"/>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42" name="Freeform: Shape 341">
              <a:extLst>
                <a:ext uri="{FF2B5EF4-FFF2-40B4-BE49-F238E27FC236}">
                  <a16:creationId xmlns:a16="http://schemas.microsoft.com/office/drawing/2014/main" id="{FCD52097-8889-4339-A025-0C10BC15527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43" name="Group 342">
              <a:extLst>
                <a:ext uri="{FF2B5EF4-FFF2-40B4-BE49-F238E27FC236}">
                  <a16:creationId xmlns:a16="http://schemas.microsoft.com/office/drawing/2014/main" id="{7537E070-B289-49F0-B90F-F5C31F1FC8ED}"/>
                </a:ext>
              </a:extLst>
            </p:cNvPr>
            <p:cNvGrpSpPr/>
            <p:nvPr/>
          </p:nvGrpSpPr>
          <p:grpSpPr>
            <a:xfrm>
              <a:off x="13270818" y="5358205"/>
              <a:ext cx="280864" cy="871483"/>
              <a:chOff x="1968987" y="1811829"/>
              <a:chExt cx="1022846" cy="3173751"/>
            </a:xfrm>
            <a:solidFill>
              <a:schemeClr val="bg1"/>
            </a:solidFill>
          </p:grpSpPr>
          <p:sp>
            <p:nvSpPr>
              <p:cNvPr id="344" name="Freeform: Shape 343">
                <a:extLst>
                  <a:ext uri="{FF2B5EF4-FFF2-40B4-BE49-F238E27FC236}">
                    <a16:creationId xmlns:a16="http://schemas.microsoft.com/office/drawing/2014/main" id="{1EEC1308-3658-478E-9AC6-70FAC0A79F09}"/>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598CA6-B8EC-4388-B437-2CD10BD0AFF6}"/>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CFA872B9-1C92-4151-A3A0-2F212FFA8D2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5CC68A0-1182-4FB5-9F31-C3958F809EAF}"/>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59" name="Group 358">
            <a:extLst>
              <a:ext uri="{FF2B5EF4-FFF2-40B4-BE49-F238E27FC236}">
                <a16:creationId xmlns:a16="http://schemas.microsoft.com/office/drawing/2014/main" id="{C5000D98-0745-4D58-944A-F04C062DC96A}"/>
              </a:ext>
            </a:extLst>
          </p:cNvPr>
          <p:cNvGrpSpPr/>
          <p:nvPr/>
        </p:nvGrpSpPr>
        <p:grpSpPr>
          <a:xfrm>
            <a:off x="4105949" y="2684178"/>
            <a:ext cx="690204" cy="1275331"/>
            <a:chOff x="13270818" y="5348004"/>
            <a:chExt cx="540861" cy="999381"/>
          </a:xfrm>
        </p:grpSpPr>
        <p:grpSp>
          <p:nvGrpSpPr>
            <p:cNvPr id="360" name="Group 359">
              <a:extLst>
                <a:ext uri="{FF2B5EF4-FFF2-40B4-BE49-F238E27FC236}">
                  <a16:creationId xmlns:a16="http://schemas.microsoft.com/office/drawing/2014/main" id="{D4ACDA1E-5A55-4D8B-B245-53DD39CDDD4B}"/>
                </a:ext>
              </a:extLst>
            </p:cNvPr>
            <p:cNvGrpSpPr/>
            <p:nvPr/>
          </p:nvGrpSpPr>
          <p:grpSpPr>
            <a:xfrm>
              <a:off x="13425400" y="5348004"/>
              <a:ext cx="303753" cy="998597"/>
              <a:chOff x="2541356" y="1774680"/>
              <a:chExt cx="1106202" cy="3636668"/>
            </a:xfrm>
            <a:solidFill>
              <a:schemeClr val="bg1">
                <a:lumMod val="75000"/>
              </a:schemeClr>
            </a:solidFill>
          </p:grpSpPr>
          <p:sp>
            <p:nvSpPr>
              <p:cNvPr id="367" name="Freeform: Shape 366">
                <a:extLst>
                  <a:ext uri="{FF2B5EF4-FFF2-40B4-BE49-F238E27FC236}">
                    <a16:creationId xmlns:a16="http://schemas.microsoft.com/office/drawing/2014/main" id="{C4C27F2C-0064-4E92-A904-F0A2B85CDE93}"/>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E42EF6B-07C7-441B-B9B8-E5138CDA3D99}"/>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D901ABB-6C9D-4A05-8A47-3B6ABBE1CD5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3C0F4AD-D6B0-4483-9B84-EF6DE132841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23DD8529-A889-4F91-98D0-BB6CA035C594}"/>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AFC30ED-0818-4F6F-AF34-CDE80ED0795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666D68E-E2CB-4BA5-8F3F-4EDFC8393A02}"/>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EF8394D-56F8-4A5F-B36C-879C4C50835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F7C6EEF-CDC7-4BC7-B501-A8A969A27C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C4F7E65-3F2B-4A67-927D-834A205375B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EB98D15B-ED24-4954-B415-A46B58C06586}"/>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61" name="Freeform: Shape 360">
              <a:extLst>
                <a:ext uri="{FF2B5EF4-FFF2-40B4-BE49-F238E27FC236}">
                  <a16:creationId xmlns:a16="http://schemas.microsoft.com/office/drawing/2014/main" id="{2C05D0FD-1601-4D8A-B99F-59CCDC18C672}"/>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62" name="Group 361">
              <a:extLst>
                <a:ext uri="{FF2B5EF4-FFF2-40B4-BE49-F238E27FC236}">
                  <a16:creationId xmlns:a16="http://schemas.microsoft.com/office/drawing/2014/main" id="{E90D2CF2-0702-41C7-958B-3E13F2D4C31A}"/>
                </a:ext>
              </a:extLst>
            </p:cNvPr>
            <p:cNvGrpSpPr/>
            <p:nvPr/>
          </p:nvGrpSpPr>
          <p:grpSpPr>
            <a:xfrm>
              <a:off x="13270818" y="5358205"/>
              <a:ext cx="280864" cy="871483"/>
              <a:chOff x="1968987" y="1811829"/>
              <a:chExt cx="1022846" cy="3173751"/>
            </a:xfrm>
            <a:solidFill>
              <a:schemeClr val="bg1"/>
            </a:solidFill>
          </p:grpSpPr>
          <p:sp>
            <p:nvSpPr>
              <p:cNvPr id="363" name="Freeform: Shape 362">
                <a:extLst>
                  <a:ext uri="{FF2B5EF4-FFF2-40B4-BE49-F238E27FC236}">
                    <a16:creationId xmlns:a16="http://schemas.microsoft.com/office/drawing/2014/main" id="{1E9643ED-A472-469D-8512-78E11D8CDFD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9D75E26-865E-4198-AE0B-83ED28B2CB2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29B40BC-F2B1-4805-9C05-AC07CE6EFC78}"/>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C8359C8F-9C70-43EC-A91F-EDB5D56C950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 name="Group 1">
            <a:extLst>
              <a:ext uri="{FF2B5EF4-FFF2-40B4-BE49-F238E27FC236}">
                <a16:creationId xmlns:a16="http://schemas.microsoft.com/office/drawing/2014/main" id="{54737091-7C6F-4EFD-9238-157A7009DC40}"/>
              </a:ext>
            </a:extLst>
          </p:cNvPr>
          <p:cNvGrpSpPr/>
          <p:nvPr/>
        </p:nvGrpSpPr>
        <p:grpSpPr>
          <a:xfrm>
            <a:off x="2409038" y="2266509"/>
            <a:ext cx="1075384" cy="1985268"/>
            <a:chOff x="10815796" y="5263538"/>
            <a:chExt cx="840348" cy="1551369"/>
          </a:xfrm>
        </p:grpSpPr>
        <p:grpSp>
          <p:nvGrpSpPr>
            <p:cNvPr id="120" name="Group 119">
              <a:extLst>
                <a:ext uri="{FF2B5EF4-FFF2-40B4-BE49-F238E27FC236}">
                  <a16:creationId xmlns:a16="http://schemas.microsoft.com/office/drawing/2014/main" id="{EA9711E3-6CE0-4028-A2ED-23FD9F763A71}"/>
                </a:ext>
              </a:extLst>
            </p:cNvPr>
            <p:cNvGrpSpPr/>
            <p:nvPr/>
          </p:nvGrpSpPr>
          <p:grpSpPr>
            <a:xfrm>
              <a:off x="11056835" y="5263538"/>
              <a:ext cx="471272" cy="1550152"/>
              <a:chOff x="2541356" y="1772713"/>
              <a:chExt cx="1106207" cy="3638635"/>
            </a:xfrm>
            <a:solidFill>
              <a:schemeClr val="accent3">
                <a:lumMod val="75000"/>
              </a:schemeClr>
            </a:solidFill>
          </p:grpSpPr>
          <p:sp>
            <p:nvSpPr>
              <p:cNvPr id="127" name="Freeform: Shape 126">
                <a:extLst>
                  <a:ext uri="{FF2B5EF4-FFF2-40B4-BE49-F238E27FC236}">
                    <a16:creationId xmlns:a16="http://schemas.microsoft.com/office/drawing/2014/main" id="{9E52F799-ACFB-48DD-8580-B8DB63B1CC9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EF89742-6670-4E1D-8D67-680F07F0901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169CB5-FB00-48D8-8C0F-A00B42722497}"/>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990DCC4-6002-43D5-89E2-76C5294C6D4A}"/>
                  </a:ext>
                </a:extLst>
              </p:cNvPr>
              <p:cNvSpPr/>
              <p:nvPr/>
            </p:nvSpPr>
            <p:spPr>
              <a:xfrm>
                <a:off x="2986527" y="3640650"/>
                <a:ext cx="661036" cy="1099185"/>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099185">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60985" y="1099185"/>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64478B2-D07C-4B19-B85B-3CD71DB61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B090E8F-FD7F-4067-8FF3-0A82A055FE4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solidFill>
                <a:schemeClr val="accent3">
                  <a:lumMod val="75000"/>
                </a:scheme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B431C45-F42E-4876-A9B9-E7D213A16185}"/>
                  </a:ext>
                </a:extLst>
              </p:cNvPr>
              <p:cNvSpPr/>
              <p:nvPr/>
            </p:nvSpPr>
            <p:spPr>
              <a:xfrm>
                <a:off x="3102280" y="2270955"/>
                <a:ext cx="457200" cy="495300"/>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03A32AC-792C-410E-9F74-8833296030C3}"/>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6A28F1-6C5F-4256-9BEE-D3F1F96EFE9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3F64554-20BD-467C-8EDA-2FE4484D8F53}"/>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6AC957C-67B5-4369-971B-379AC6E46A9B}"/>
                  </a:ext>
                </a:extLst>
              </p:cNvPr>
              <p:cNvSpPr/>
              <p:nvPr/>
            </p:nvSpPr>
            <p:spPr>
              <a:xfrm>
                <a:off x="2708898" y="1772713"/>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accent3"/>
              </a:solidFill>
              <a:ln w="9525" cap="flat">
                <a:noFill/>
                <a:prstDash val="solid"/>
                <a:miter/>
              </a:ln>
            </p:spPr>
            <p:txBody>
              <a:bodyPr rtlCol="0" anchor="ctr"/>
              <a:lstStyle/>
              <a:p>
                <a:endParaRPr lang="en-US"/>
              </a:p>
            </p:txBody>
          </p:sp>
        </p:grpSp>
        <p:sp>
          <p:nvSpPr>
            <p:cNvPr id="121" name="Freeform: Shape 120">
              <a:extLst>
                <a:ext uri="{FF2B5EF4-FFF2-40B4-BE49-F238E27FC236}">
                  <a16:creationId xmlns:a16="http://schemas.microsoft.com/office/drawing/2014/main" id="{B1B462AB-917E-488E-9EC8-645233EC0E8F}"/>
                </a:ext>
              </a:extLst>
            </p:cNvPr>
            <p:cNvSpPr/>
            <p:nvPr/>
          </p:nvSpPr>
          <p:spPr>
            <a:xfrm>
              <a:off x="10925723" y="5321602"/>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accent3"/>
            </a:solidFill>
            <a:ln w="9525" cap="flat">
              <a:noFill/>
              <a:prstDash val="solid"/>
              <a:miter/>
            </a:ln>
          </p:spPr>
          <p:txBody>
            <a:bodyPr rtlCol="0" anchor="ctr"/>
            <a:lstStyle/>
            <a:p>
              <a:endParaRPr lang="en-US"/>
            </a:p>
          </p:txBody>
        </p:sp>
        <p:grpSp>
          <p:nvGrpSpPr>
            <p:cNvPr id="122" name="Group 121">
              <a:extLst>
                <a:ext uri="{FF2B5EF4-FFF2-40B4-BE49-F238E27FC236}">
                  <a16:creationId xmlns:a16="http://schemas.microsoft.com/office/drawing/2014/main" id="{ACA9C18F-393F-48BA-A1FB-CD1CCBEA2F87}"/>
                </a:ext>
              </a:extLst>
            </p:cNvPr>
            <p:cNvGrpSpPr/>
            <p:nvPr/>
          </p:nvGrpSpPr>
          <p:grpSpPr>
            <a:xfrm>
              <a:off x="10815796" y="5279364"/>
              <a:ext cx="424862" cy="1352937"/>
              <a:chOff x="1975571" y="1809862"/>
              <a:chExt cx="997268" cy="3175718"/>
            </a:xfrm>
          </p:grpSpPr>
          <p:sp>
            <p:nvSpPr>
              <p:cNvPr id="123" name="Freeform: Shape 122">
                <a:extLst>
                  <a:ext uri="{FF2B5EF4-FFF2-40B4-BE49-F238E27FC236}">
                    <a16:creationId xmlns:a16="http://schemas.microsoft.com/office/drawing/2014/main" id="{48C69675-E4ED-42FD-AABF-9DDABAF192A2}"/>
                  </a:ext>
                </a:extLst>
              </p:cNvPr>
              <p:cNvSpPr/>
              <p:nvPr/>
            </p:nvSpPr>
            <p:spPr>
              <a:xfrm>
                <a:off x="1982155" y="4195005"/>
                <a:ext cx="600074"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58388E7-40B3-44AD-A392-5AC89B7F13E6}"/>
                  </a:ext>
                </a:extLst>
              </p:cNvPr>
              <p:cNvSpPr/>
              <p:nvPr/>
            </p:nvSpPr>
            <p:spPr>
              <a:xfrm>
                <a:off x="1975571" y="4089376"/>
                <a:ext cx="581025" cy="247650"/>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AD0486D-4563-4E9B-AB67-5C9A339FD1ED}"/>
                  </a:ext>
                </a:extLst>
              </p:cNvPr>
              <p:cNvSpPr/>
              <p:nvPr/>
            </p:nvSpPr>
            <p:spPr>
              <a:xfrm>
                <a:off x="2032721" y="1973775"/>
                <a:ext cx="940118" cy="1580197"/>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ADDB1E7-36ED-47F4-8219-C08FCEBAAC9A}"/>
                  </a:ext>
                </a:extLst>
              </p:cNvPr>
              <p:cNvSpPr/>
              <p:nvPr/>
            </p:nvSpPr>
            <p:spPr>
              <a:xfrm>
                <a:off x="2707947" y="1809862"/>
                <a:ext cx="257175"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40203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nSpc>
                <a:spcPct val="100000"/>
              </a:lnSpc>
            </a:pPr>
            <a:r>
              <a:rPr lang="en-US" sz="4800" b="1" spc="-1" dirty="0" err="1">
                <a:solidFill>
                  <a:srgbClr val="FF0000"/>
                </a:solidFill>
              </a:rPr>
              <a:t>Giới</a:t>
            </a:r>
            <a:r>
              <a:rPr lang="en-US" sz="4800" b="1" spc="-1" dirty="0">
                <a:solidFill>
                  <a:srgbClr val="FF0000"/>
                </a:solidFill>
              </a:rPr>
              <a:t> </a:t>
            </a:r>
            <a:r>
              <a:rPr lang="en-US" sz="4800" b="1" spc="-1" dirty="0" err="1">
                <a:solidFill>
                  <a:srgbClr val="FF0000"/>
                </a:solidFill>
              </a:rPr>
              <a:t>thiệu</a:t>
            </a:r>
            <a:r>
              <a:rPr lang="en-US" sz="4800" b="1" spc="-1" dirty="0">
                <a:solidFill>
                  <a:srgbClr val="FF0000"/>
                </a:solidFill>
              </a:rPr>
              <a:t> </a:t>
            </a:r>
            <a:r>
              <a:rPr lang="en-US" sz="4800" b="1" spc="-1" dirty="0" err="1">
                <a:solidFill>
                  <a:srgbClr val="FF0000"/>
                </a:solidFill>
              </a:rPr>
              <a:t>đồ</a:t>
            </a:r>
            <a:r>
              <a:rPr lang="en-US" sz="4800" b="1" spc="-1" dirty="0">
                <a:solidFill>
                  <a:srgbClr val="FF0000"/>
                </a:solidFill>
              </a:rPr>
              <a:t> </a:t>
            </a:r>
            <a:r>
              <a:rPr lang="en-US" sz="4800" b="1" spc="-1" dirty="0" err="1">
                <a:solidFill>
                  <a:srgbClr val="FF0000"/>
                </a:solidFill>
              </a:rPr>
              <a:t>án</a:t>
            </a:r>
            <a:endParaRPr lang="en-US" sz="4800" b="1" spc="-1" dirty="0">
              <a:solidFill>
                <a:srgbClr val="FF0000"/>
              </a:solidFill>
            </a:endParaRPr>
          </a:p>
        </p:txBody>
      </p:sp>
      <p:grpSp>
        <p:nvGrpSpPr>
          <p:cNvPr id="4" name="Group 3">
            <a:extLst>
              <a:ext uri="{FF2B5EF4-FFF2-40B4-BE49-F238E27FC236}">
                <a16:creationId xmlns:a16="http://schemas.microsoft.com/office/drawing/2014/main" id="{EEE400FD-7B01-4080-9FA4-A91A909723FF}"/>
              </a:ext>
            </a:extLst>
          </p:cNvPr>
          <p:cNvGrpSpPr/>
          <p:nvPr/>
        </p:nvGrpSpPr>
        <p:grpSpPr>
          <a:xfrm>
            <a:off x="8771978" y="3867644"/>
            <a:ext cx="2174274" cy="1944810"/>
            <a:chOff x="4067944" y="1729492"/>
            <a:chExt cx="2842730" cy="2542719"/>
          </a:xfrm>
        </p:grpSpPr>
        <p:sp>
          <p:nvSpPr>
            <p:cNvPr id="5" name="Rectangle 5">
              <a:extLst>
                <a:ext uri="{FF2B5EF4-FFF2-40B4-BE49-F238E27FC236}">
                  <a16:creationId xmlns:a16="http://schemas.microsoft.com/office/drawing/2014/main" id="{E650A141-F822-40E3-AFC0-20DA0F7C2168}"/>
                </a:ext>
              </a:extLst>
            </p:cNvPr>
            <p:cNvSpPr/>
            <p:nvPr/>
          </p:nvSpPr>
          <p:spPr>
            <a:xfrm>
              <a:off x="5107486" y="3171601"/>
              <a:ext cx="431538" cy="1100610"/>
            </a:xfrm>
            <a:custGeom>
              <a:avLst/>
              <a:gdLst/>
              <a:ahLst/>
              <a:cxnLst/>
              <a:rect l="l" t="t" r="r" b="b"/>
              <a:pathLst>
                <a:path w="431538" h="1100610">
                  <a:moveTo>
                    <a:pt x="325049" y="0"/>
                  </a:moveTo>
                  <a:lnTo>
                    <a:pt x="405629" y="0"/>
                  </a:lnTo>
                  <a:lnTo>
                    <a:pt x="405629" y="679366"/>
                  </a:lnTo>
                  <a:lnTo>
                    <a:pt x="431538" y="679366"/>
                  </a:lnTo>
                  <a:lnTo>
                    <a:pt x="431538" y="889989"/>
                  </a:lnTo>
                  <a:cubicBezTo>
                    <a:pt x="431538" y="1005117"/>
                    <a:pt x="337216" y="1098914"/>
                    <a:pt x="219759" y="1100588"/>
                  </a:cubicBezTo>
                  <a:cubicBezTo>
                    <a:pt x="102679" y="1102258"/>
                    <a:pt x="5861" y="1011778"/>
                    <a:pt x="1966" y="897219"/>
                  </a:cubicBezTo>
                  <a:lnTo>
                    <a:pt x="1729" y="897219"/>
                  </a:lnTo>
                  <a:cubicBezTo>
                    <a:pt x="-2692" y="853532"/>
                    <a:pt x="-4534" y="768627"/>
                    <a:pt x="73482" y="766158"/>
                  </a:cubicBezTo>
                  <a:cubicBezTo>
                    <a:pt x="142235" y="769050"/>
                    <a:pt x="130008" y="846117"/>
                    <a:pt x="136029" y="892828"/>
                  </a:cubicBezTo>
                  <a:cubicBezTo>
                    <a:pt x="137491" y="935825"/>
                    <a:pt x="173850" y="969763"/>
                    <a:pt x="217808" y="969137"/>
                  </a:cubicBezTo>
                  <a:cubicBezTo>
                    <a:pt x="261951" y="968508"/>
                    <a:pt x="297399" y="933257"/>
                    <a:pt x="297399" y="889989"/>
                  </a:cubicBezTo>
                  <a:lnTo>
                    <a:pt x="297238" y="889989"/>
                  </a:lnTo>
                  <a:lnTo>
                    <a:pt x="297238" y="679366"/>
                  </a:lnTo>
                  <a:lnTo>
                    <a:pt x="325049" y="67936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Isosceles Triangle 2">
              <a:extLst>
                <a:ext uri="{FF2B5EF4-FFF2-40B4-BE49-F238E27FC236}">
                  <a16:creationId xmlns:a16="http://schemas.microsoft.com/office/drawing/2014/main" id="{FAA4021B-513F-4106-87C3-DFC2D9F41730}"/>
                </a:ext>
              </a:extLst>
            </p:cNvPr>
            <p:cNvSpPr>
              <a:spLocks/>
            </p:cNvSpPr>
            <p:nvPr/>
          </p:nvSpPr>
          <p:spPr>
            <a:xfrm>
              <a:off x="4067944"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8" name="Isosceles Triangle 2">
              <a:extLst>
                <a:ext uri="{FF2B5EF4-FFF2-40B4-BE49-F238E27FC236}">
                  <a16:creationId xmlns:a16="http://schemas.microsoft.com/office/drawing/2014/main" id="{AFE23720-4664-461F-AFDE-12527F2199D4}"/>
                </a:ext>
              </a:extLst>
            </p:cNvPr>
            <p:cNvSpPr>
              <a:spLocks/>
            </p:cNvSpPr>
            <p:nvPr/>
          </p:nvSpPr>
          <p:spPr>
            <a:xfrm>
              <a:off x="477028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9" name="Isosceles Triangle 2">
              <a:extLst>
                <a:ext uri="{FF2B5EF4-FFF2-40B4-BE49-F238E27FC236}">
                  <a16:creationId xmlns:a16="http://schemas.microsoft.com/office/drawing/2014/main" id="{6F93DD00-47B9-45CB-A5FB-06A366585E13}"/>
                </a:ext>
              </a:extLst>
            </p:cNvPr>
            <p:cNvSpPr>
              <a:spLocks/>
            </p:cNvSpPr>
            <p:nvPr/>
          </p:nvSpPr>
          <p:spPr>
            <a:xfrm flipH="1">
              <a:off x="5505985" y="2049924"/>
              <a:ext cx="1404689" cy="1113152"/>
            </a:xfrm>
            <a:custGeom>
              <a:avLst/>
              <a:gdLst/>
              <a:ahLst/>
              <a:cxnLst/>
              <a:rect l="l" t="t" r="r" b="b"/>
              <a:pathLst>
                <a:path w="1404688" h="1506961">
                  <a:moveTo>
                    <a:pt x="1404688" y="4810"/>
                  </a:moveTo>
                  <a:lnTo>
                    <a:pt x="1404665" y="16978"/>
                  </a:lnTo>
                  <a:cubicBezTo>
                    <a:pt x="1397224" y="21106"/>
                    <a:pt x="1389769" y="25489"/>
                    <a:pt x="1382721" y="30791"/>
                  </a:cubicBezTo>
                  <a:cubicBezTo>
                    <a:pt x="1389889" y="22136"/>
                    <a:pt x="1397249" y="13509"/>
                    <a:pt x="1404688" y="4810"/>
                  </a:cubicBezTo>
                  <a:close/>
                  <a:moveTo>
                    <a:pt x="1344394" y="0"/>
                  </a:moveTo>
                  <a:cubicBezTo>
                    <a:pt x="904952" y="512743"/>
                    <a:pt x="708468" y="715213"/>
                    <a:pt x="671501" y="1506961"/>
                  </a:cubicBezTo>
                  <a:cubicBezTo>
                    <a:pt x="492616" y="1354936"/>
                    <a:pt x="277608" y="1339482"/>
                    <a:pt x="0" y="1506961"/>
                  </a:cubicBezTo>
                  <a:cubicBezTo>
                    <a:pt x="108644" y="686351"/>
                    <a:pt x="622220" y="192851"/>
                    <a:pt x="134439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Isosceles Triangle 2">
              <a:extLst>
                <a:ext uri="{FF2B5EF4-FFF2-40B4-BE49-F238E27FC236}">
                  <a16:creationId xmlns:a16="http://schemas.microsoft.com/office/drawing/2014/main" id="{CD1B5C6D-0B3A-49AE-84A8-4FB5E907BBDA}"/>
                </a:ext>
              </a:extLst>
            </p:cNvPr>
            <p:cNvSpPr>
              <a:spLocks/>
            </p:cNvSpPr>
            <p:nvPr/>
          </p:nvSpPr>
          <p:spPr>
            <a:xfrm flipH="1">
              <a:off x="5489308" y="2066903"/>
              <a:ext cx="674396" cy="1100611"/>
            </a:xfrm>
            <a:custGeom>
              <a:avLst/>
              <a:gdLst/>
              <a:ahLst/>
              <a:cxnLst/>
              <a:rect l="l" t="t" r="r" b="b"/>
              <a:pathLst>
                <a:path w="674396" h="1489982">
                  <a:moveTo>
                    <a:pt x="674396" y="0"/>
                  </a:moveTo>
                  <a:cubicBezTo>
                    <a:pt x="673430" y="495135"/>
                    <a:pt x="672466" y="994925"/>
                    <a:pt x="671501" y="1489982"/>
                  </a:cubicBezTo>
                  <a:cubicBezTo>
                    <a:pt x="461701" y="1371449"/>
                    <a:pt x="298216" y="1335384"/>
                    <a:pt x="0" y="1489982"/>
                  </a:cubicBezTo>
                  <a:cubicBezTo>
                    <a:pt x="47361" y="819485"/>
                    <a:pt x="192229" y="554557"/>
                    <a:pt x="652452" y="13813"/>
                  </a:cubicBezTo>
                  <a:cubicBezTo>
                    <a:pt x="659500" y="8511"/>
                    <a:pt x="666955" y="4128"/>
                    <a:pt x="67439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Trapezoid 10">
              <a:extLst>
                <a:ext uri="{FF2B5EF4-FFF2-40B4-BE49-F238E27FC236}">
                  <a16:creationId xmlns:a16="http://schemas.microsoft.com/office/drawing/2014/main" id="{60D4E69F-8296-4F45-AF62-BD3A484E041B}"/>
                </a:ext>
              </a:extLst>
            </p:cNvPr>
            <p:cNvSpPr/>
            <p:nvPr/>
          </p:nvSpPr>
          <p:spPr>
            <a:xfrm>
              <a:off x="5417961" y="1729492"/>
              <a:ext cx="114963" cy="305802"/>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2" name="Rectangle 23">
            <a:extLst>
              <a:ext uri="{FF2B5EF4-FFF2-40B4-BE49-F238E27FC236}">
                <a16:creationId xmlns:a16="http://schemas.microsoft.com/office/drawing/2014/main" id="{DB9F3B77-7A60-4E25-BFB6-7ECE06CF9B8B}"/>
              </a:ext>
            </a:extLst>
          </p:cNvPr>
          <p:cNvSpPr/>
          <p:nvPr/>
        </p:nvSpPr>
        <p:spPr>
          <a:xfrm>
            <a:off x="8871226" y="1464349"/>
            <a:ext cx="1975782" cy="1035989"/>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3" name="그룹 30">
            <a:extLst>
              <a:ext uri="{FF2B5EF4-FFF2-40B4-BE49-F238E27FC236}">
                <a16:creationId xmlns:a16="http://schemas.microsoft.com/office/drawing/2014/main" id="{0A74BAD6-04CC-4C6E-96DD-4B1AC1E536B7}"/>
              </a:ext>
            </a:extLst>
          </p:cNvPr>
          <p:cNvGrpSpPr/>
          <p:nvPr/>
        </p:nvGrpSpPr>
        <p:grpSpPr>
          <a:xfrm>
            <a:off x="9257224" y="2562368"/>
            <a:ext cx="1236301" cy="550263"/>
            <a:chOff x="8722368" y="2593258"/>
            <a:chExt cx="1236301" cy="550263"/>
          </a:xfrm>
        </p:grpSpPr>
        <p:sp>
          <p:nvSpPr>
            <p:cNvPr id="14" name="Teardrop 13">
              <a:extLst>
                <a:ext uri="{FF2B5EF4-FFF2-40B4-BE49-F238E27FC236}">
                  <a16:creationId xmlns:a16="http://schemas.microsoft.com/office/drawing/2014/main" id="{D58E4195-4E63-41A1-A9E3-A2FFEE3BADB5}"/>
                </a:ext>
              </a:extLst>
            </p:cNvPr>
            <p:cNvSpPr/>
            <p:nvPr/>
          </p:nvSpPr>
          <p:spPr>
            <a:xfrm rot="18900000">
              <a:off x="9224077" y="2920068"/>
              <a:ext cx="223453" cy="22345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Teardrop 14">
              <a:extLst>
                <a:ext uri="{FF2B5EF4-FFF2-40B4-BE49-F238E27FC236}">
                  <a16:creationId xmlns:a16="http://schemas.microsoft.com/office/drawing/2014/main" id="{180A70E4-55AE-4B08-855A-40E6C4F6FEFA}"/>
                </a:ext>
              </a:extLst>
            </p:cNvPr>
            <p:cNvSpPr/>
            <p:nvPr/>
          </p:nvSpPr>
          <p:spPr>
            <a:xfrm rot="18900000">
              <a:off x="9542558" y="2702938"/>
              <a:ext cx="150788" cy="150788"/>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Teardrop 15">
              <a:extLst>
                <a:ext uri="{FF2B5EF4-FFF2-40B4-BE49-F238E27FC236}">
                  <a16:creationId xmlns:a16="http://schemas.microsoft.com/office/drawing/2014/main" id="{D33E8617-1C76-4D4D-852E-B1D2935ED098}"/>
                </a:ext>
              </a:extLst>
            </p:cNvPr>
            <p:cNvSpPr/>
            <p:nvPr/>
          </p:nvSpPr>
          <p:spPr>
            <a:xfrm rot="18900000">
              <a:off x="8920981" y="2660700"/>
              <a:ext cx="223453" cy="22345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Teardrop 16">
              <a:extLst>
                <a:ext uri="{FF2B5EF4-FFF2-40B4-BE49-F238E27FC236}">
                  <a16:creationId xmlns:a16="http://schemas.microsoft.com/office/drawing/2014/main" id="{04F6EC69-E1C2-476B-9E55-9DCD3DB76AC4}"/>
                </a:ext>
              </a:extLst>
            </p:cNvPr>
            <p:cNvSpPr/>
            <p:nvPr/>
          </p:nvSpPr>
          <p:spPr>
            <a:xfrm rot="18900000">
              <a:off x="9337577" y="2607569"/>
              <a:ext cx="150788" cy="150788"/>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Teardrop 17">
              <a:extLst>
                <a:ext uri="{FF2B5EF4-FFF2-40B4-BE49-F238E27FC236}">
                  <a16:creationId xmlns:a16="http://schemas.microsoft.com/office/drawing/2014/main" id="{7F10B9FD-F441-42E6-97FF-C5B26FB1D45B}"/>
                </a:ext>
              </a:extLst>
            </p:cNvPr>
            <p:cNvSpPr/>
            <p:nvPr/>
          </p:nvSpPr>
          <p:spPr>
            <a:xfrm rot="18900000">
              <a:off x="9789746" y="2593258"/>
              <a:ext cx="168923" cy="16892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19" name="Teardrop 18">
              <a:extLst>
                <a:ext uri="{FF2B5EF4-FFF2-40B4-BE49-F238E27FC236}">
                  <a16:creationId xmlns:a16="http://schemas.microsoft.com/office/drawing/2014/main" id="{1023DA6A-AFE0-4021-BED7-89F758636DF8}"/>
                </a:ext>
              </a:extLst>
            </p:cNvPr>
            <p:cNvSpPr/>
            <p:nvPr/>
          </p:nvSpPr>
          <p:spPr>
            <a:xfrm rot="18900000">
              <a:off x="8722368" y="2599875"/>
              <a:ext cx="150788" cy="150788"/>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0" name="Group 19">
            <a:extLst>
              <a:ext uri="{FF2B5EF4-FFF2-40B4-BE49-F238E27FC236}">
                <a16:creationId xmlns:a16="http://schemas.microsoft.com/office/drawing/2014/main" id="{3A180080-65D1-4122-B5A7-8F842D73AB9D}"/>
              </a:ext>
            </a:extLst>
          </p:cNvPr>
          <p:cNvGrpSpPr/>
          <p:nvPr/>
        </p:nvGrpSpPr>
        <p:grpSpPr>
          <a:xfrm>
            <a:off x="8967260" y="3313572"/>
            <a:ext cx="751653" cy="751653"/>
            <a:chOff x="5481709" y="2625984"/>
            <a:chExt cx="551606" cy="551606"/>
          </a:xfrm>
        </p:grpSpPr>
        <p:sp>
          <p:nvSpPr>
            <p:cNvPr id="21" name="Teardrop 20">
              <a:extLst>
                <a:ext uri="{FF2B5EF4-FFF2-40B4-BE49-F238E27FC236}">
                  <a16:creationId xmlns:a16="http://schemas.microsoft.com/office/drawing/2014/main" id="{890637F0-7205-4540-AC73-76813619512A}"/>
                </a:ext>
              </a:extLst>
            </p:cNvPr>
            <p:cNvSpPr/>
            <p:nvPr/>
          </p:nvSpPr>
          <p:spPr>
            <a:xfrm rot="18900000">
              <a:off x="5481709" y="2625984"/>
              <a:ext cx="551606" cy="551606"/>
            </a:xfrm>
            <a:prstGeom prst="teardrop">
              <a:avLst>
                <a:gd name="adj" fmla="val 1768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1">
              <a:extLst>
                <a:ext uri="{FF2B5EF4-FFF2-40B4-BE49-F238E27FC236}">
                  <a16:creationId xmlns:a16="http://schemas.microsoft.com/office/drawing/2014/main" id="{C27F6957-3431-42DF-B13C-0B52EE905890}"/>
                </a:ext>
              </a:extLst>
            </p:cNvPr>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6976EB67-C57B-4D30-A8D2-EE9926098B09}"/>
              </a:ext>
            </a:extLst>
          </p:cNvPr>
          <p:cNvGrpSpPr/>
          <p:nvPr/>
        </p:nvGrpSpPr>
        <p:grpSpPr>
          <a:xfrm>
            <a:off x="9980452" y="3313572"/>
            <a:ext cx="751653" cy="751653"/>
            <a:chOff x="5481709" y="2625984"/>
            <a:chExt cx="551606" cy="551606"/>
          </a:xfrm>
        </p:grpSpPr>
        <p:sp>
          <p:nvSpPr>
            <p:cNvPr id="24" name="Teardrop 23">
              <a:extLst>
                <a:ext uri="{FF2B5EF4-FFF2-40B4-BE49-F238E27FC236}">
                  <a16:creationId xmlns:a16="http://schemas.microsoft.com/office/drawing/2014/main" id="{A36609BE-6E07-4DBB-B841-B676D6C49CDD}"/>
                </a:ext>
              </a:extLst>
            </p:cNvPr>
            <p:cNvSpPr/>
            <p:nvPr/>
          </p:nvSpPr>
          <p:spPr>
            <a:xfrm rot="18900000">
              <a:off x="5481709" y="2625984"/>
              <a:ext cx="551606" cy="551606"/>
            </a:xfrm>
            <a:prstGeom prst="teardrop">
              <a:avLst>
                <a:gd name="adj" fmla="val 17689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Oval 24">
              <a:extLst>
                <a:ext uri="{FF2B5EF4-FFF2-40B4-BE49-F238E27FC236}">
                  <a16:creationId xmlns:a16="http://schemas.microsoft.com/office/drawing/2014/main" id="{431D99F9-C635-40CC-A539-0CF81CF7786E}"/>
                </a:ext>
              </a:extLst>
            </p:cNvPr>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9DB1611F-AA04-426A-B53F-156D16A1A235}"/>
              </a:ext>
            </a:extLst>
          </p:cNvPr>
          <p:cNvGrpSpPr/>
          <p:nvPr/>
        </p:nvGrpSpPr>
        <p:grpSpPr>
          <a:xfrm>
            <a:off x="10993643" y="3904584"/>
            <a:ext cx="751653" cy="751653"/>
            <a:chOff x="5481709" y="2625984"/>
            <a:chExt cx="551606" cy="551606"/>
          </a:xfrm>
        </p:grpSpPr>
        <p:sp>
          <p:nvSpPr>
            <p:cNvPr id="27" name="Teardrop 26">
              <a:extLst>
                <a:ext uri="{FF2B5EF4-FFF2-40B4-BE49-F238E27FC236}">
                  <a16:creationId xmlns:a16="http://schemas.microsoft.com/office/drawing/2014/main" id="{8F8FDD7E-85D2-46FC-AC6F-387FB389F232}"/>
                </a:ext>
              </a:extLst>
            </p:cNvPr>
            <p:cNvSpPr/>
            <p:nvPr/>
          </p:nvSpPr>
          <p:spPr>
            <a:xfrm rot="18900000">
              <a:off x="5481709" y="2625984"/>
              <a:ext cx="551606" cy="551606"/>
            </a:xfrm>
            <a:prstGeom prst="teardrop">
              <a:avLst>
                <a:gd name="adj" fmla="val 17689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7">
              <a:extLst>
                <a:ext uri="{FF2B5EF4-FFF2-40B4-BE49-F238E27FC236}">
                  <a16:creationId xmlns:a16="http://schemas.microsoft.com/office/drawing/2014/main" id="{ED7EEF31-C367-4CF7-BA86-98E7E83A5CD4}"/>
                </a:ext>
              </a:extLst>
            </p:cNvPr>
            <p:cNvSpPr/>
            <p:nvPr/>
          </p:nvSpPr>
          <p:spPr>
            <a:xfrm>
              <a:off x="5536478" y="2676917"/>
              <a:ext cx="442068" cy="442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9" name="Group 28">
            <a:extLst>
              <a:ext uri="{FF2B5EF4-FFF2-40B4-BE49-F238E27FC236}">
                <a16:creationId xmlns:a16="http://schemas.microsoft.com/office/drawing/2014/main" id="{CDAFF328-F0BD-4838-A882-09090EA90E49}"/>
              </a:ext>
            </a:extLst>
          </p:cNvPr>
          <p:cNvGrpSpPr/>
          <p:nvPr/>
        </p:nvGrpSpPr>
        <p:grpSpPr>
          <a:xfrm>
            <a:off x="7954068" y="3918558"/>
            <a:ext cx="751653" cy="751653"/>
            <a:chOff x="5481709" y="2625984"/>
            <a:chExt cx="551606" cy="551606"/>
          </a:xfrm>
          <a:solidFill>
            <a:schemeClr val="bg1"/>
          </a:solidFill>
        </p:grpSpPr>
        <p:sp>
          <p:nvSpPr>
            <p:cNvPr id="30" name="Teardrop 29">
              <a:extLst>
                <a:ext uri="{FF2B5EF4-FFF2-40B4-BE49-F238E27FC236}">
                  <a16:creationId xmlns:a16="http://schemas.microsoft.com/office/drawing/2014/main" id="{C162CC5D-D749-4ED8-9F1C-E3846C945950}"/>
                </a:ext>
              </a:extLst>
            </p:cNvPr>
            <p:cNvSpPr/>
            <p:nvPr/>
          </p:nvSpPr>
          <p:spPr>
            <a:xfrm rot="18900000">
              <a:off x="5481709" y="2625984"/>
              <a:ext cx="551606" cy="551606"/>
            </a:xfrm>
            <a:prstGeom prst="teardrop">
              <a:avLst>
                <a:gd name="adj" fmla="val 1768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Oval 30">
              <a:extLst>
                <a:ext uri="{FF2B5EF4-FFF2-40B4-BE49-F238E27FC236}">
                  <a16:creationId xmlns:a16="http://schemas.microsoft.com/office/drawing/2014/main" id="{5211B19A-190A-4FD2-B286-8B125963951E}"/>
                </a:ext>
              </a:extLst>
            </p:cNvPr>
            <p:cNvSpPr/>
            <p:nvPr/>
          </p:nvSpPr>
          <p:spPr>
            <a:xfrm>
              <a:off x="5536478" y="2676917"/>
              <a:ext cx="442068" cy="4420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37" name="TextBox 36">
            <a:extLst>
              <a:ext uri="{FF2B5EF4-FFF2-40B4-BE49-F238E27FC236}">
                <a16:creationId xmlns:a16="http://schemas.microsoft.com/office/drawing/2014/main" id="{A0542E02-9B56-4963-9FFF-392678682888}"/>
              </a:ext>
            </a:extLst>
          </p:cNvPr>
          <p:cNvSpPr txBox="1"/>
          <p:nvPr/>
        </p:nvSpPr>
        <p:spPr>
          <a:xfrm>
            <a:off x="1718604" y="1809035"/>
            <a:ext cx="5559044" cy="861774"/>
          </a:xfrm>
          <a:prstGeom prst="rect">
            <a:avLst/>
          </a:prstGeom>
          <a:noFill/>
        </p:spPr>
        <p:txBody>
          <a:bodyPr wrap="square" rtlCol="0">
            <a:spAutoFit/>
          </a:bodyPr>
          <a:lstStyle/>
          <a:p>
            <a:r>
              <a:rPr lang="en-US" sz="2500" spc="-1" dirty="0" err="1">
                <a:solidFill>
                  <a:srgbClr val="000000"/>
                </a:solidFill>
                <a:ea typeface="DejaVu Sans"/>
              </a:rPr>
              <a:t>Tìm</a:t>
            </a:r>
            <a:r>
              <a:rPr lang="en-US" sz="2500" spc="-1" dirty="0">
                <a:solidFill>
                  <a:srgbClr val="000000"/>
                </a:solidFill>
                <a:ea typeface="DejaVu Sans"/>
              </a:rPr>
              <a:t> </a:t>
            </a:r>
            <a:r>
              <a:rPr lang="en-US" sz="2500" spc="-1" dirty="0" err="1">
                <a:solidFill>
                  <a:srgbClr val="000000"/>
                </a:solidFill>
                <a:ea typeface="DejaVu Sans"/>
              </a:rPr>
              <a:t>hiểu</a:t>
            </a:r>
            <a:r>
              <a:rPr lang="en-US" sz="2500" spc="-1" dirty="0">
                <a:solidFill>
                  <a:srgbClr val="000000"/>
                </a:solidFill>
                <a:ea typeface="DejaVu Sans"/>
              </a:rPr>
              <a:t> </a:t>
            </a:r>
            <a:r>
              <a:rPr lang="en-US" sz="2500" spc="-1" dirty="0" err="1">
                <a:solidFill>
                  <a:srgbClr val="000000"/>
                </a:solidFill>
                <a:ea typeface="DejaVu Sans"/>
              </a:rPr>
              <a:t>về</a:t>
            </a:r>
            <a:r>
              <a:rPr lang="en-US" sz="2500" spc="-1" dirty="0">
                <a:solidFill>
                  <a:srgbClr val="000000"/>
                </a:solidFill>
                <a:ea typeface="DejaVu Sans"/>
              </a:rPr>
              <a:t> </a:t>
            </a:r>
            <a:r>
              <a:rPr lang="en-US" sz="2500" spc="-1" dirty="0" err="1">
                <a:solidFill>
                  <a:srgbClr val="000000"/>
                </a:solidFill>
                <a:ea typeface="DejaVu Sans"/>
              </a:rPr>
              <a:t>công</a:t>
            </a:r>
            <a:r>
              <a:rPr lang="en-US" sz="2500" spc="-1" dirty="0">
                <a:solidFill>
                  <a:srgbClr val="000000"/>
                </a:solidFill>
                <a:ea typeface="DejaVu Sans"/>
              </a:rPr>
              <a:t> </a:t>
            </a:r>
            <a:r>
              <a:rPr lang="en-US" sz="2500" spc="-1" dirty="0" err="1">
                <a:solidFill>
                  <a:srgbClr val="000000"/>
                </a:solidFill>
                <a:ea typeface="DejaVu Sans"/>
              </a:rPr>
              <a:t>cụ</a:t>
            </a:r>
            <a:r>
              <a:rPr lang="en-US" sz="2500" spc="-1" dirty="0">
                <a:solidFill>
                  <a:srgbClr val="000000"/>
                </a:solidFill>
                <a:ea typeface="DejaVu Sans"/>
              </a:rPr>
              <a:t> so </a:t>
            </a:r>
            <a:r>
              <a:rPr lang="en-US" sz="2500" spc="-1" dirty="0" err="1">
                <a:solidFill>
                  <a:srgbClr val="000000"/>
                </a:solidFill>
                <a:ea typeface="DejaVu Sans"/>
              </a:rPr>
              <a:t>sánh</a:t>
            </a:r>
            <a:r>
              <a:rPr lang="en-US" sz="2500" spc="-1" dirty="0">
                <a:solidFill>
                  <a:srgbClr val="000000"/>
                </a:solidFill>
                <a:ea typeface="DejaVu Sans"/>
              </a:rPr>
              <a:t> </a:t>
            </a:r>
            <a:r>
              <a:rPr lang="en-US" sz="2500" spc="-1" dirty="0" err="1">
                <a:solidFill>
                  <a:srgbClr val="000000"/>
                </a:solidFill>
                <a:ea typeface="DejaVu Sans"/>
              </a:rPr>
              <a:t>giá</a:t>
            </a:r>
            <a:r>
              <a:rPr lang="en-US" sz="2500" spc="-1" dirty="0">
                <a:solidFill>
                  <a:srgbClr val="000000"/>
                </a:solidFill>
                <a:ea typeface="DejaVu Sans"/>
              </a:rPr>
              <a:t>, </a:t>
            </a:r>
            <a:r>
              <a:rPr lang="en-US" sz="2500" spc="-1" dirty="0" err="1">
                <a:solidFill>
                  <a:srgbClr val="000000"/>
                </a:solidFill>
                <a:ea typeface="DejaVu Sans"/>
              </a:rPr>
              <a:t>ứng</a:t>
            </a:r>
            <a:r>
              <a:rPr lang="en-US" sz="2500" spc="-1" dirty="0">
                <a:solidFill>
                  <a:srgbClr val="000000"/>
                </a:solidFill>
                <a:ea typeface="DejaVu Sans"/>
              </a:rPr>
              <a:t> </a:t>
            </a:r>
            <a:r>
              <a:rPr lang="en-US" sz="2500" spc="-1" dirty="0" err="1">
                <a:solidFill>
                  <a:srgbClr val="000000"/>
                </a:solidFill>
                <a:ea typeface="DejaVu Sans"/>
              </a:rPr>
              <a:t>dụng</a:t>
            </a:r>
            <a:r>
              <a:rPr lang="en-US" sz="2500" spc="-1" dirty="0">
                <a:solidFill>
                  <a:srgbClr val="000000"/>
                </a:solidFill>
                <a:ea typeface="DejaVu Sans"/>
              </a:rPr>
              <a:t> web crawler</a:t>
            </a:r>
            <a:endParaRPr lang="ko-KR" altLang="en-US" sz="25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33E683EE-DEF3-490D-9C16-4F6013792D5C}"/>
              </a:ext>
            </a:extLst>
          </p:cNvPr>
          <p:cNvSpPr txBox="1"/>
          <p:nvPr/>
        </p:nvSpPr>
        <p:spPr>
          <a:xfrm>
            <a:off x="1629807" y="3387540"/>
            <a:ext cx="5985495" cy="1246495"/>
          </a:xfrm>
          <a:prstGeom prst="rect">
            <a:avLst/>
          </a:prstGeom>
          <a:noFill/>
        </p:spPr>
        <p:txBody>
          <a:bodyPr wrap="square" rtlCol="0">
            <a:spAutoFit/>
          </a:bodyPr>
          <a:lstStyle/>
          <a:p>
            <a:pPr marL="108720">
              <a:lnSpc>
                <a:spcPct val="100000"/>
              </a:lnSpc>
              <a:spcAft>
                <a:spcPts val="1414"/>
              </a:spcAft>
              <a:buClr>
                <a:srgbClr val="000000"/>
              </a:buClr>
              <a:buSzPct val="45000"/>
            </a:pPr>
            <a:r>
              <a:rPr lang="en-US" sz="2500" spc="-1" dirty="0" err="1">
                <a:solidFill>
                  <a:srgbClr val="000000"/>
                </a:solidFill>
                <a:ea typeface="DejaVu Sans"/>
              </a:rPr>
              <a:t>Tạo</a:t>
            </a:r>
            <a:r>
              <a:rPr lang="en-US" sz="2500" spc="-1" dirty="0">
                <a:solidFill>
                  <a:srgbClr val="000000"/>
                </a:solidFill>
                <a:ea typeface="DejaVu Sans"/>
              </a:rPr>
              <a:t> </a:t>
            </a:r>
            <a:r>
              <a:rPr lang="en-US" sz="2500" spc="-1" dirty="0" err="1">
                <a:solidFill>
                  <a:srgbClr val="000000"/>
                </a:solidFill>
                <a:ea typeface="DejaVu Sans"/>
              </a:rPr>
              <a:t>ra</a:t>
            </a:r>
            <a:r>
              <a:rPr lang="en-US" sz="2500" spc="-1" dirty="0">
                <a:solidFill>
                  <a:srgbClr val="000000"/>
                </a:solidFill>
                <a:ea typeface="DejaVu Sans"/>
              </a:rPr>
              <a:t> </a:t>
            </a:r>
            <a:r>
              <a:rPr lang="en-US" sz="2500" spc="-1" dirty="0" err="1">
                <a:solidFill>
                  <a:srgbClr val="000000"/>
                </a:solidFill>
                <a:ea typeface="DejaVu Sans"/>
              </a:rPr>
              <a:t>trang</a:t>
            </a:r>
            <a:r>
              <a:rPr lang="en-US" sz="2500" spc="-1" dirty="0">
                <a:solidFill>
                  <a:srgbClr val="000000"/>
                </a:solidFill>
                <a:ea typeface="DejaVu Sans"/>
              </a:rPr>
              <a:t> </a:t>
            </a:r>
            <a:r>
              <a:rPr lang="en-US" sz="2500" spc="-1" dirty="0" err="1">
                <a:solidFill>
                  <a:srgbClr val="000000"/>
                </a:solidFill>
                <a:ea typeface="DejaVu Sans"/>
              </a:rPr>
              <a:t>tìm</a:t>
            </a:r>
            <a:r>
              <a:rPr lang="en-US" sz="2500" spc="-1" dirty="0">
                <a:solidFill>
                  <a:srgbClr val="000000"/>
                </a:solidFill>
                <a:ea typeface="DejaVu Sans"/>
              </a:rPr>
              <a:t> </a:t>
            </a:r>
            <a:r>
              <a:rPr lang="en-US" sz="2500" spc="-1" dirty="0" err="1">
                <a:solidFill>
                  <a:srgbClr val="000000"/>
                </a:solidFill>
                <a:ea typeface="DejaVu Sans"/>
              </a:rPr>
              <a:t>kiếm</a:t>
            </a:r>
            <a:r>
              <a:rPr lang="en-US" sz="2500" spc="-1" dirty="0">
                <a:solidFill>
                  <a:srgbClr val="000000"/>
                </a:solidFill>
                <a:ea typeface="DejaVu Sans"/>
              </a:rPr>
              <a:t> </a:t>
            </a:r>
            <a:r>
              <a:rPr lang="en-US" sz="2500" spc="-1" dirty="0" err="1">
                <a:solidFill>
                  <a:srgbClr val="000000"/>
                </a:solidFill>
                <a:ea typeface="DejaVu Sans"/>
              </a:rPr>
              <a:t>các</a:t>
            </a:r>
            <a:r>
              <a:rPr lang="en-US" sz="2500" spc="-1" dirty="0">
                <a:solidFill>
                  <a:srgbClr val="000000"/>
                </a:solidFill>
                <a:ea typeface="DejaVu Sans"/>
              </a:rPr>
              <a:t> </a:t>
            </a:r>
            <a:r>
              <a:rPr lang="en-US" sz="2500" spc="-1" dirty="0" err="1">
                <a:solidFill>
                  <a:srgbClr val="000000"/>
                </a:solidFill>
                <a:ea typeface="DejaVu Sans"/>
              </a:rPr>
              <a:t>sản</a:t>
            </a:r>
            <a:r>
              <a:rPr lang="en-US" sz="2500" spc="-1" dirty="0">
                <a:solidFill>
                  <a:srgbClr val="000000"/>
                </a:solidFill>
                <a:ea typeface="DejaVu Sans"/>
              </a:rPr>
              <a:t> </a:t>
            </a:r>
            <a:r>
              <a:rPr lang="en-US" sz="2500" spc="-1" dirty="0" err="1">
                <a:solidFill>
                  <a:srgbClr val="000000"/>
                </a:solidFill>
                <a:ea typeface="DejaVu Sans"/>
              </a:rPr>
              <a:t>phẩm</a:t>
            </a:r>
            <a:r>
              <a:rPr lang="en-US" sz="2500" spc="-1" dirty="0">
                <a:solidFill>
                  <a:srgbClr val="000000"/>
                </a:solidFill>
                <a:ea typeface="DejaVu Sans"/>
              </a:rPr>
              <a:t> ở </a:t>
            </a:r>
            <a:r>
              <a:rPr lang="en-US" sz="2500" spc="-1" dirty="0" err="1">
                <a:solidFill>
                  <a:srgbClr val="000000"/>
                </a:solidFill>
                <a:ea typeface="DejaVu Sans"/>
              </a:rPr>
              <a:t>các</a:t>
            </a:r>
            <a:r>
              <a:rPr lang="en-US" sz="2500" spc="-1" dirty="0">
                <a:solidFill>
                  <a:srgbClr val="000000"/>
                </a:solidFill>
                <a:ea typeface="DejaVu Sans"/>
              </a:rPr>
              <a:t> </a:t>
            </a:r>
            <a:r>
              <a:rPr lang="en-US" sz="2500" spc="-1" dirty="0" err="1">
                <a:solidFill>
                  <a:srgbClr val="000000"/>
                </a:solidFill>
                <a:ea typeface="DejaVu Sans"/>
              </a:rPr>
              <a:t>trang</a:t>
            </a:r>
            <a:r>
              <a:rPr lang="en-US" sz="2500" spc="-1" dirty="0">
                <a:solidFill>
                  <a:srgbClr val="000000"/>
                </a:solidFill>
                <a:ea typeface="DejaVu Sans"/>
              </a:rPr>
              <a:t> </a:t>
            </a:r>
            <a:r>
              <a:rPr lang="en-US" sz="2500" spc="-1" dirty="0" err="1">
                <a:solidFill>
                  <a:srgbClr val="000000"/>
                </a:solidFill>
                <a:ea typeface="DejaVu Sans"/>
              </a:rPr>
              <a:t>thế</a:t>
            </a:r>
            <a:r>
              <a:rPr lang="en-US" sz="2500" spc="-1" dirty="0">
                <a:solidFill>
                  <a:srgbClr val="000000"/>
                </a:solidFill>
                <a:ea typeface="DejaVu Sans"/>
              </a:rPr>
              <a:t> </a:t>
            </a:r>
            <a:r>
              <a:rPr lang="en-US" sz="2500" spc="-1" dirty="0" err="1">
                <a:solidFill>
                  <a:srgbClr val="000000"/>
                </a:solidFill>
                <a:ea typeface="DejaVu Sans"/>
              </a:rPr>
              <a:t>giới</a:t>
            </a:r>
            <a:r>
              <a:rPr lang="en-US" sz="2500" spc="-1" dirty="0">
                <a:solidFill>
                  <a:srgbClr val="000000"/>
                </a:solidFill>
                <a:ea typeface="DejaVu Sans"/>
              </a:rPr>
              <a:t> di </a:t>
            </a:r>
            <a:r>
              <a:rPr lang="en-US" sz="2500" spc="-1" dirty="0" err="1">
                <a:solidFill>
                  <a:srgbClr val="000000"/>
                </a:solidFill>
                <a:ea typeface="DejaVu Sans"/>
              </a:rPr>
              <a:t>động</a:t>
            </a:r>
            <a:r>
              <a:rPr lang="en-US" sz="2500" spc="-1" dirty="0">
                <a:solidFill>
                  <a:srgbClr val="000000"/>
                </a:solidFill>
                <a:ea typeface="DejaVu Sans"/>
              </a:rPr>
              <a:t>, </a:t>
            </a:r>
            <a:r>
              <a:rPr lang="en-US" sz="2500" spc="-1" dirty="0" err="1">
                <a:solidFill>
                  <a:srgbClr val="000000"/>
                </a:solidFill>
                <a:ea typeface="DejaVu Sans"/>
              </a:rPr>
              <a:t>viễn</a:t>
            </a:r>
            <a:r>
              <a:rPr lang="en-US" sz="2500" spc="-1" dirty="0">
                <a:solidFill>
                  <a:srgbClr val="000000"/>
                </a:solidFill>
                <a:ea typeface="DejaVu Sans"/>
              </a:rPr>
              <a:t> </a:t>
            </a:r>
            <a:r>
              <a:rPr lang="en-US" sz="2500" spc="-1" dirty="0" err="1">
                <a:solidFill>
                  <a:srgbClr val="000000"/>
                </a:solidFill>
                <a:ea typeface="DejaVu Sans"/>
              </a:rPr>
              <a:t>thông</a:t>
            </a:r>
            <a:r>
              <a:rPr lang="en-US" sz="2500" spc="-1" dirty="0">
                <a:solidFill>
                  <a:srgbClr val="000000"/>
                </a:solidFill>
                <a:ea typeface="DejaVu Sans"/>
              </a:rPr>
              <a:t> A </a:t>
            </a:r>
            <a:r>
              <a:rPr lang="en-US" sz="2500" spc="-1" dirty="0" err="1">
                <a:solidFill>
                  <a:srgbClr val="000000"/>
                </a:solidFill>
                <a:ea typeface="DejaVu Sans"/>
              </a:rPr>
              <a:t>và</a:t>
            </a:r>
            <a:r>
              <a:rPr lang="en-US" sz="2500" spc="-1" dirty="0">
                <a:solidFill>
                  <a:srgbClr val="000000"/>
                </a:solidFill>
                <a:ea typeface="DejaVu Sans"/>
              </a:rPr>
              <a:t> FPT </a:t>
            </a:r>
            <a:r>
              <a:rPr lang="en-US" sz="2500" spc="-1" dirty="0" smtClean="0">
                <a:solidFill>
                  <a:srgbClr val="000000"/>
                </a:solidFill>
                <a:ea typeface="DejaVu Sans"/>
              </a:rPr>
              <a:t>shop.</a:t>
            </a:r>
            <a:endParaRPr lang="en-US" sz="2500" spc="-1" dirty="0"/>
          </a:p>
        </p:txBody>
      </p:sp>
      <p:sp>
        <p:nvSpPr>
          <p:cNvPr id="41" name="Oval 40">
            <a:extLst>
              <a:ext uri="{FF2B5EF4-FFF2-40B4-BE49-F238E27FC236}">
                <a16:creationId xmlns:a16="http://schemas.microsoft.com/office/drawing/2014/main" id="{2BEDB909-359F-4D2D-A7F9-C946DA921562}"/>
              </a:ext>
            </a:extLst>
          </p:cNvPr>
          <p:cNvSpPr/>
          <p:nvPr/>
        </p:nvSpPr>
        <p:spPr>
          <a:xfrm>
            <a:off x="978986" y="3625710"/>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3A80BDB-8B1D-4C52-90F0-D46AC9E758F3}"/>
              </a:ext>
            </a:extLst>
          </p:cNvPr>
          <p:cNvSpPr/>
          <p:nvPr/>
        </p:nvSpPr>
        <p:spPr>
          <a:xfrm>
            <a:off x="949674" y="1982344"/>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5" name="TextBox 44">
            <a:extLst>
              <a:ext uri="{FF2B5EF4-FFF2-40B4-BE49-F238E27FC236}">
                <a16:creationId xmlns:a16="http://schemas.microsoft.com/office/drawing/2014/main" id="{6F1E540E-7209-4DAD-830B-B1120DC92B76}"/>
              </a:ext>
            </a:extLst>
          </p:cNvPr>
          <p:cNvSpPr txBox="1"/>
          <p:nvPr/>
        </p:nvSpPr>
        <p:spPr>
          <a:xfrm>
            <a:off x="1602356" y="5242483"/>
            <a:ext cx="5840856" cy="861774"/>
          </a:xfrm>
          <a:prstGeom prst="rect">
            <a:avLst/>
          </a:prstGeom>
          <a:noFill/>
        </p:spPr>
        <p:txBody>
          <a:bodyPr wrap="square" rtlCol="0">
            <a:spAutoFit/>
          </a:bodyPr>
          <a:lstStyle/>
          <a:p>
            <a:pPr marL="108720">
              <a:lnSpc>
                <a:spcPct val="100000"/>
              </a:lnSpc>
              <a:spcAft>
                <a:spcPts val="1414"/>
              </a:spcAft>
              <a:buClr>
                <a:srgbClr val="000000"/>
              </a:buClr>
              <a:buSzPct val="45000"/>
            </a:pPr>
            <a:r>
              <a:rPr lang="en-US" sz="2500" spc="-1" dirty="0">
                <a:solidFill>
                  <a:srgbClr val="000000"/>
                </a:solidFill>
                <a:ea typeface="DejaVu Sans"/>
              </a:rPr>
              <a:t>So </a:t>
            </a:r>
            <a:r>
              <a:rPr lang="en-US" sz="2500" spc="-1" dirty="0" err="1">
                <a:solidFill>
                  <a:srgbClr val="000000"/>
                </a:solidFill>
                <a:ea typeface="DejaVu Sans"/>
              </a:rPr>
              <a:t>sánh</a:t>
            </a:r>
            <a:r>
              <a:rPr lang="en-US" sz="2500" spc="-1" dirty="0">
                <a:solidFill>
                  <a:srgbClr val="000000"/>
                </a:solidFill>
                <a:ea typeface="DejaVu Sans"/>
              </a:rPr>
              <a:t> </a:t>
            </a:r>
            <a:r>
              <a:rPr lang="en-US" sz="2500" spc="-1" dirty="0" err="1">
                <a:solidFill>
                  <a:srgbClr val="000000"/>
                </a:solidFill>
                <a:ea typeface="DejaVu Sans"/>
              </a:rPr>
              <a:t>giá</a:t>
            </a:r>
            <a:r>
              <a:rPr lang="en-US" sz="2500" spc="-1" dirty="0">
                <a:solidFill>
                  <a:srgbClr val="000000"/>
                </a:solidFill>
                <a:ea typeface="DejaVu Sans"/>
              </a:rPr>
              <a:t> </a:t>
            </a:r>
            <a:r>
              <a:rPr lang="en-US" sz="2500" spc="-1" dirty="0" err="1">
                <a:solidFill>
                  <a:srgbClr val="000000"/>
                </a:solidFill>
                <a:ea typeface="DejaVu Sans"/>
              </a:rPr>
              <a:t>và</a:t>
            </a:r>
            <a:r>
              <a:rPr lang="en-US" sz="2500" spc="-1" dirty="0">
                <a:solidFill>
                  <a:srgbClr val="000000"/>
                </a:solidFill>
                <a:ea typeface="DejaVu Sans"/>
              </a:rPr>
              <a:t> </a:t>
            </a:r>
            <a:r>
              <a:rPr lang="en-US" sz="2500" spc="-1" dirty="0" err="1">
                <a:solidFill>
                  <a:srgbClr val="000000"/>
                </a:solidFill>
                <a:ea typeface="DejaVu Sans"/>
              </a:rPr>
              <a:t>đưa</a:t>
            </a:r>
            <a:r>
              <a:rPr lang="en-US" sz="2500" spc="-1" dirty="0">
                <a:solidFill>
                  <a:srgbClr val="000000"/>
                </a:solidFill>
                <a:ea typeface="DejaVu Sans"/>
              </a:rPr>
              <a:t> </a:t>
            </a:r>
            <a:r>
              <a:rPr lang="en-US" sz="2500" spc="-1" dirty="0" err="1">
                <a:solidFill>
                  <a:srgbClr val="000000"/>
                </a:solidFill>
                <a:ea typeface="DejaVu Sans"/>
              </a:rPr>
              <a:t>ra</a:t>
            </a:r>
            <a:r>
              <a:rPr lang="en-US" sz="2500" spc="-1" dirty="0">
                <a:solidFill>
                  <a:srgbClr val="000000"/>
                </a:solidFill>
                <a:ea typeface="DejaVu Sans"/>
              </a:rPr>
              <a:t> </a:t>
            </a:r>
            <a:r>
              <a:rPr lang="en-US" sz="2500" spc="-1" dirty="0" err="1">
                <a:solidFill>
                  <a:srgbClr val="000000"/>
                </a:solidFill>
                <a:ea typeface="DejaVu Sans"/>
              </a:rPr>
              <a:t>gợi</a:t>
            </a:r>
            <a:r>
              <a:rPr lang="en-US" sz="2500" spc="-1" dirty="0">
                <a:solidFill>
                  <a:srgbClr val="000000"/>
                </a:solidFill>
                <a:ea typeface="DejaVu Sans"/>
              </a:rPr>
              <a:t> ý </a:t>
            </a:r>
            <a:r>
              <a:rPr lang="en-US" sz="2500" spc="-1" dirty="0" err="1">
                <a:solidFill>
                  <a:srgbClr val="000000"/>
                </a:solidFill>
                <a:ea typeface="DejaVu Sans"/>
              </a:rPr>
              <a:t>nơi</a:t>
            </a:r>
            <a:r>
              <a:rPr lang="en-US" sz="2500" spc="-1" dirty="0">
                <a:solidFill>
                  <a:srgbClr val="000000"/>
                </a:solidFill>
                <a:ea typeface="DejaVu Sans"/>
              </a:rPr>
              <a:t> </a:t>
            </a:r>
            <a:r>
              <a:rPr lang="en-US" sz="2500" spc="-1" dirty="0" err="1">
                <a:solidFill>
                  <a:srgbClr val="000000"/>
                </a:solidFill>
                <a:ea typeface="DejaVu Sans"/>
              </a:rPr>
              <a:t>mua</a:t>
            </a:r>
            <a:r>
              <a:rPr lang="en-US" sz="2500" spc="-1" dirty="0">
                <a:solidFill>
                  <a:srgbClr val="000000"/>
                </a:solidFill>
                <a:ea typeface="DejaVu Sans"/>
              </a:rPr>
              <a:t> </a:t>
            </a:r>
            <a:r>
              <a:rPr lang="en-US" sz="2500" spc="-1" dirty="0" err="1">
                <a:solidFill>
                  <a:srgbClr val="000000"/>
                </a:solidFill>
                <a:ea typeface="DejaVu Sans"/>
              </a:rPr>
              <a:t>hàng</a:t>
            </a:r>
            <a:r>
              <a:rPr lang="en-US" sz="2500" spc="-1" dirty="0">
                <a:solidFill>
                  <a:srgbClr val="000000"/>
                </a:solidFill>
                <a:ea typeface="DejaVu Sans"/>
              </a:rPr>
              <a:t>.</a:t>
            </a:r>
            <a:endParaRPr lang="en-US" sz="2500" spc="-1" dirty="0"/>
          </a:p>
        </p:txBody>
      </p:sp>
      <p:sp>
        <p:nvSpPr>
          <p:cNvPr id="50" name="Oval 49">
            <a:extLst>
              <a:ext uri="{FF2B5EF4-FFF2-40B4-BE49-F238E27FC236}">
                <a16:creationId xmlns:a16="http://schemas.microsoft.com/office/drawing/2014/main" id="{84BD1BAF-0B11-4051-86C9-5BF0170C1989}"/>
              </a:ext>
            </a:extLst>
          </p:cNvPr>
          <p:cNvSpPr/>
          <p:nvPr/>
        </p:nvSpPr>
        <p:spPr>
          <a:xfrm>
            <a:off x="911767" y="5247649"/>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21">
            <a:extLst>
              <a:ext uri="{FF2B5EF4-FFF2-40B4-BE49-F238E27FC236}">
                <a16:creationId xmlns:a16="http://schemas.microsoft.com/office/drawing/2014/main" id="{0F766FBC-FEED-4D62-9C02-D10405EA8D3D}"/>
              </a:ext>
            </a:extLst>
          </p:cNvPr>
          <p:cNvSpPr/>
          <p:nvPr/>
        </p:nvSpPr>
        <p:spPr>
          <a:xfrm rot="20700000">
            <a:off x="1087098" y="3744834"/>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Down Arrow 1">
            <a:extLst>
              <a:ext uri="{FF2B5EF4-FFF2-40B4-BE49-F238E27FC236}">
                <a16:creationId xmlns:a16="http://schemas.microsoft.com/office/drawing/2014/main" id="{6AFE81B4-56E8-4286-992F-98D257D81A48}"/>
              </a:ext>
            </a:extLst>
          </p:cNvPr>
          <p:cNvSpPr/>
          <p:nvPr/>
        </p:nvSpPr>
        <p:spPr>
          <a:xfrm rot="10800000" flipH="1">
            <a:off x="1030684" y="5383838"/>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4" name="Rectangle 15">
            <a:extLst>
              <a:ext uri="{FF2B5EF4-FFF2-40B4-BE49-F238E27FC236}">
                <a16:creationId xmlns:a16="http://schemas.microsoft.com/office/drawing/2014/main" id="{09D12C0A-B196-488C-A0BC-A0769158AE79}"/>
              </a:ext>
            </a:extLst>
          </p:cNvPr>
          <p:cNvSpPr/>
          <p:nvPr/>
        </p:nvSpPr>
        <p:spPr>
          <a:xfrm rot="14270044">
            <a:off x="1077430" y="2095361"/>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5" name="Oval 21">
            <a:extLst>
              <a:ext uri="{FF2B5EF4-FFF2-40B4-BE49-F238E27FC236}">
                <a16:creationId xmlns:a16="http://schemas.microsoft.com/office/drawing/2014/main" id="{82957CC9-D724-4854-A106-AEF694D237BF}"/>
              </a:ext>
            </a:extLst>
          </p:cNvPr>
          <p:cNvSpPr/>
          <p:nvPr/>
        </p:nvSpPr>
        <p:spPr>
          <a:xfrm rot="20700000">
            <a:off x="10178553" y="3533635"/>
            <a:ext cx="355455" cy="31153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Trapezoid 3">
            <a:extLst>
              <a:ext uri="{FF2B5EF4-FFF2-40B4-BE49-F238E27FC236}">
                <a16:creationId xmlns:a16="http://schemas.microsoft.com/office/drawing/2014/main" id="{A4B25D7F-893A-4D83-B7A9-BD840341566D}"/>
              </a:ext>
            </a:extLst>
          </p:cNvPr>
          <p:cNvSpPr/>
          <p:nvPr/>
        </p:nvSpPr>
        <p:spPr>
          <a:xfrm>
            <a:off x="11211297" y="410418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7" name="Down Arrow 1">
            <a:extLst>
              <a:ext uri="{FF2B5EF4-FFF2-40B4-BE49-F238E27FC236}">
                <a16:creationId xmlns:a16="http://schemas.microsoft.com/office/drawing/2014/main" id="{3E354BD5-5512-4A08-9E70-CA2F6A0A3758}"/>
              </a:ext>
            </a:extLst>
          </p:cNvPr>
          <p:cNvSpPr/>
          <p:nvPr/>
        </p:nvSpPr>
        <p:spPr>
          <a:xfrm rot="10800000" flipH="1">
            <a:off x="8171947" y="4148654"/>
            <a:ext cx="296600" cy="333082"/>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8" name="Rectangle 15">
            <a:extLst>
              <a:ext uri="{FF2B5EF4-FFF2-40B4-BE49-F238E27FC236}">
                <a16:creationId xmlns:a16="http://schemas.microsoft.com/office/drawing/2014/main" id="{C6EDE54C-BF4B-4298-9512-9B5273C24446}"/>
              </a:ext>
            </a:extLst>
          </p:cNvPr>
          <p:cNvSpPr/>
          <p:nvPr/>
        </p:nvSpPr>
        <p:spPr>
          <a:xfrm rot="14270044">
            <a:off x="9185005" y="3524732"/>
            <a:ext cx="316158" cy="329338"/>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624062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nSpc>
                <a:spcPct val="100000"/>
              </a:lnSpc>
            </a:pPr>
            <a:r>
              <a:rPr lang="en-US" sz="4800" b="1" spc="-1" dirty="0" err="1" smtClean="0">
                <a:solidFill>
                  <a:srgbClr val="FF0000"/>
                </a:solidFill>
                <a:ea typeface="DejaVu Sans"/>
              </a:rPr>
              <a:t>Sản</a:t>
            </a:r>
            <a:r>
              <a:rPr lang="en-US" sz="4800" b="1" spc="-1" dirty="0" smtClean="0">
                <a:solidFill>
                  <a:srgbClr val="FF0000"/>
                </a:solidFill>
                <a:ea typeface="DejaVu Sans"/>
              </a:rPr>
              <a:t> </a:t>
            </a:r>
            <a:r>
              <a:rPr lang="en-US" sz="4800" b="1" spc="-1" dirty="0" err="1" smtClean="0">
                <a:solidFill>
                  <a:srgbClr val="FF0000"/>
                </a:solidFill>
                <a:ea typeface="DejaVu Sans"/>
              </a:rPr>
              <a:t>phẩm</a:t>
            </a:r>
            <a:r>
              <a:rPr lang="en-US" sz="4800" b="1" spc="-1" dirty="0" smtClean="0">
                <a:solidFill>
                  <a:srgbClr val="FF0000"/>
                </a:solidFill>
                <a:ea typeface="DejaVu Sans"/>
              </a:rPr>
              <a:t> </a:t>
            </a:r>
            <a:r>
              <a:rPr lang="en-US" sz="4800" b="1" spc="-1" dirty="0" err="1" smtClean="0">
                <a:solidFill>
                  <a:srgbClr val="FF0000"/>
                </a:solidFill>
                <a:ea typeface="DejaVu Sans"/>
              </a:rPr>
              <a:t>thực</a:t>
            </a:r>
            <a:r>
              <a:rPr lang="en-US" sz="4800" b="1" spc="-1" dirty="0" smtClean="0">
                <a:solidFill>
                  <a:srgbClr val="FF0000"/>
                </a:solidFill>
                <a:ea typeface="DejaVu Sans"/>
              </a:rPr>
              <a:t> </a:t>
            </a:r>
            <a:r>
              <a:rPr lang="en-US" sz="4800" b="1" spc="-1" dirty="0" err="1" smtClean="0">
                <a:solidFill>
                  <a:srgbClr val="FF0000"/>
                </a:solidFill>
                <a:ea typeface="DejaVu Sans"/>
              </a:rPr>
              <a:t>hiện</a:t>
            </a:r>
            <a:endParaRPr lang="en-US" sz="4800" b="1" spc="-1" dirty="0">
              <a:solidFill>
                <a:srgbClr val="FF0000"/>
              </a:solidFill>
            </a:endParaRPr>
          </a:p>
        </p:txBody>
      </p:sp>
      <p:sp>
        <p:nvSpPr>
          <p:cNvPr id="3" name="Rectangle 2">
            <a:extLst>
              <a:ext uri="{FF2B5EF4-FFF2-40B4-BE49-F238E27FC236}">
                <a16:creationId xmlns:a16="http://schemas.microsoft.com/office/drawing/2014/main" id="{CDB14790-6FAE-450D-9D0E-5BD3D2B919C8}"/>
              </a:ext>
            </a:extLst>
          </p:cNvPr>
          <p:cNvSpPr/>
          <p:nvPr/>
        </p:nvSpPr>
        <p:spPr>
          <a:xfrm rot="850503">
            <a:off x="4159077" y="2398131"/>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20685423" lon="4603994" rev="18968731"/>
            </a:camera>
            <a:lightRig rig="threePt" dir="t"/>
          </a:scene3d>
          <a:sp3d>
            <a:bevelB w="0" h="317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02B1C35-FAC6-4C99-BB4F-0B6FF847EFE2}"/>
              </a:ext>
            </a:extLst>
          </p:cNvPr>
          <p:cNvSpPr/>
          <p:nvPr/>
        </p:nvSpPr>
        <p:spPr>
          <a:xfrm rot="850503">
            <a:off x="6347613" y="2943277"/>
            <a:ext cx="1079825" cy="1079825"/>
          </a:xfrm>
          <a:prstGeom prst="rect">
            <a:avLst/>
          </a:prstGeom>
          <a:solidFill>
            <a:schemeClr val="accent2"/>
          </a:solidFill>
          <a:ln>
            <a:solidFill>
              <a:schemeClr val="accent2">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254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7860BB-05AC-40E3-9FEE-F4AF81E81E6C}"/>
              </a:ext>
            </a:extLst>
          </p:cNvPr>
          <p:cNvSpPr/>
          <p:nvPr/>
        </p:nvSpPr>
        <p:spPr>
          <a:xfrm rot="850503">
            <a:off x="7531269" y="3653469"/>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190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0358123-5F6B-418B-B2CB-CBEF5EAC131A}"/>
              </a:ext>
            </a:extLst>
          </p:cNvPr>
          <p:cNvSpPr/>
          <p:nvPr/>
        </p:nvSpPr>
        <p:spPr>
          <a:xfrm rot="850503">
            <a:off x="8714924" y="4363662"/>
            <a:ext cx="1079825" cy="1079825"/>
          </a:xfrm>
          <a:prstGeom prst="rect">
            <a:avLst/>
          </a:prstGeom>
          <a:solidFill>
            <a:schemeClr val="accent2"/>
          </a:solidFill>
          <a:ln>
            <a:solidFill>
              <a:schemeClr val="accent2">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BDAF07-6C12-4524-831A-2FB65DFCA907}"/>
              </a:ext>
            </a:extLst>
          </p:cNvPr>
          <p:cNvSpPr/>
          <p:nvPr/>
        </p:nvSpPr>
        <p:spPr>
          <a:xfrm rot="850503">
            <a:off x="9898580" y="5073854"/>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F0E71C5-7559-4492-87F2-5C911CA78643}"/>
              </a:ext>
            </a:extLst>
          </p:cNvPr>
          <p:cNvSpPr/>
          <p:nvPr/>
        </p:nvSpPr>
        <p:spPr>
          <a:xfrm rot="3642048" flipH="1">
            <a:off x="5483094" y="2276338"/>
            <a:ext cx="2006226" cy="919706"/>
          </a:xfrm>
          <a:custGeom>
            <a:avLst/>
            <a:gdLst>
              <a:gd name="connsiteX0" fmla="*/ 3983468 w 5286428"/>
              <a:gd name="connsiteY0" fmla="*/ 488159 h 2423436"/>
              <a:gd name="connsiteX1" fmla="*/ 3912464 w 5286428"/>
              <a:gd name="connsiteY1" fmla="*/ 402272 h 2423436"/>
              <a:gd name="connsiteX2" fmla="*/ 3560961 w 5286428"/>
              <a:gd name="connsiteY2" fmla="*/ 447897 h 2423436"/>
              <a:gd name="connsiteX3" fmla="*/ 3058909 w 5286428"/>
              <a:gd name="connsiteY3" fmla="*/ 1099716 h 2423436"/>
              <a:gd name="connsiteX4" fmla="*/ 3008921 w 5286428"/>
              <a:gd name="connsiteY4" fmla="*/ 1284917 h 2423436"/>
              <a:gd name="connsiteX5" fmla="*/ 3016713 w 5286428"/>
              <a:gd name="connsiteY5" fmla="*/ 1308331 h 2423436"/>
              <a:gd name="connsiteX6" fmla="*/ 3015656 w 5286428"/>
              <a:gd name="connsiteY6" fmla="*/ 1352485 h 2423436"/>
              <a:gd name="connsiteX7" fmla="*/ 3175556 w 5286428"/>
              <a:gd name="connsiteY7" fmla="*/ 2255341 h 2423436"/>
              <a:gd name="connsiteX8" fmla="*/ 3411496 w 5286428"/>
              <a:gd name="connsiteY8" fmla="*/ 2420283 h 2423436"/>
              <a:gd name="connsiteX9" fmla="*/ 3576437 w 5286428"/>
              <a:gd name="connsiteY9" fmla="*/ 2184345 h 2423436"/>
              <a:gd name="connsiteX10" fmla="*/ 3441285 w 5286428"/>
              <a:gd name="connsiteY10" fmla="*/ 1421218 h 2423436"/>
              <a:gd name="connsiteX11" fmla="*/ 3456036 w 5286428"/>
              <a:gd name="connsiteY11" fmla="*/ 1405598 h 2423436"/>
              <a:gd name="connsiteX12" fmla="*/ 3958088 w 5286428"/>
              <a:gd name="connsiteY12" fmla="*/ 753778 h 2423436"/>
              <a:gd name="connsiteX13" fmla="*/ 4002016 w 5286428"/>
              <a:gd name="connsiteY13" fmla="*/ 664470 h 2423436"/>
              <a:gd name="connsiteX14" fmla="*/ 4010030 w 5286428"/>
              <a:gd name="connsiteY14" fmla="*/ 592549 h 2423436"/>
              <a:gd name="connsiteX15" fmla="*/ 3983468 w 5286428"/>
              <a:gd name="connsiteY15" fmla="*/ 488159 h 2423436"/>
              <a:gd name="connsiteX16" fmla="*/ 4170030 w 5286428"/>
              <a:gd name="connsiteY16" fmla="*/ 419181 h 2423436"/>
              <a:gd name="connsiteX17" fmla="*/ 3815793 w 5286428"/>
              <a:gd name="connsiteY17" fmla="*/ 189898 h 2423436"/>
              <a:gd name="connsiteX18" fmla="*/ 2483738 w 5286428"/>
              <a:gd name="connsiteY18" fmla="*/ 204436 h 2423436"/>
              <a:gd name="connsiteX19" fmla="*/ 2379630 w 5286428"/>
              <a:gd name="connsiteY19" fmla="*/ 226640 h 2423436"/>
              <a:gd name="connsiteX20" fmla="*/ 2377740 w 5286428"/>
              <a:gd name="connsiteY20" fmla="*/ 248749 h 2423436"/>
              <a:gd name="connsiteX21" fmla="*/ 2364284 w 5286428"/>
              <a:gd name="connsiteY21" fmla="*/ 227803 h 2423436"/>
              <a:gd name="connsiteX22" fmla="*/ 2297355 w 5286428"/>
              <a:gd name="connsiteY22" fmla="*/ 306568 h 2423436"/>
              <a:gd name="connsiteX23" fmla="*/ 2253459 w 5286428"/>
              <a:gd name="connsiteY23" fmla="*/ 296426 h 2423436"/>
              <a:gd name="connsiteX24" fmla="*/ 1600064 w 5286428"/>
              <a:gd name="connsiteY24" fmla="*/ 405573 h 2423436"/>
              <a:gd name="connsiteX25" fmla="*/ 1577377 w 5286428"/>
              <a:gd name="connsiteY25" fmla="*/ 414238 h 2423436"/>
              <a:gd name="connsiteX26" fmla="*/ 1545396 w 5286428"/>
              <a:gd name="connsiteY26" fmla="*/ 396768 h 2423436"/>
              <a:gd name="connsiteX27" fmla="*/ 255440 w 5286428"/>
              <a:gd name="connsiteY27" fmla="*/ 257952 h 2423436"/>
              <a:gd name="connsiteX28" fmla="*/ 3767 w 5286428"/>
              <a:gd name="connsiteY28" fmla="*/ 460722 h 2423436"/>
              <a:gd name="connsiteX29" fmla="*/ 1331 w 5286428"/>
              <a:gd name="connsiteY29" fmla="*/ 483373 h 2423436"/>
              <a:gd name="connsiteX30" fmla="*/ 204102 w 5286428"/>
              <a:gd name="connsiteY30" fmla="*/ 735045 h 2423436"/>
              <a:gd name="connsiteX31" fmla="*/ 1494058 w 5286428"/>
              <a:gd name="connsiteY31" fmla="*/ 873863 h 2423436"/>
              <a:gd name="connsiteX32" fmla="*/ 1584423 w 5286428"/>
              <a:gd name="connsiteY32" fmla="*/ 865525 h 2423436"/>
              <a:gd name="connsiteX33" fmla="*/ 1595683 w 5286428"/>
              <a:gd name="connsiteY33" fmla="*/ 859575 h 2423436"/>
              <a:gd name="connsiteX34" fmla="*/ 1679130 w 5286428"/>
              <a:gd name="connsiteY34" fmla="*/ 878863 h 2423436"/>
              <a:gd name="connsiteX35" fmla="*/ 2227107 w 5286428"/>
              <a:gd name="connsiteY35" fmla="*/ 787324 h 2423436"/>
              <a:gd name="connsiteX36" fmla="*/ 1969185 w 5286428"/>
              <a:gd name="connsiteY36" fmla="*/ 1117092 h 2423436"/>
              <a:gd name="connsiteX37" fmla="*/ 932923 w 5286428"/>
              <a:gd name="connsiteY37" fmla="*/ 1472666 h 2423436"/>
              <a:gd name="connsiteX38" fmla="*/ 783856 w 5286428"/>
              <a:gd name="connsiteY38" fmla="*/ 1777471 h 2423436"/>
              <a:gd name="connsiteX39" fmla="*/ 1088661 w 5286428"/>
              <a:gd name="connsiteY39" fmla="*/ 1926538 h 2423436"/>
              <a:gd name="connsiteX40" fmla="*/ 2140074 w 5286428"/>
              <a:gd name="connsiteY40" fmla="*/ 1565766 h 2423436"/>
              <a:gd name="connsiteX41" fmla="*/ 2148899 w 5286428"/>
              <a:gd name="connsiteY41" fmla="*/ 1560601 h 2423436"/>
              <a:gd name="connsiteX42" fmla="*/ 2227514 w 5286428"/>
              <a:gd name="connsiteY42" fmla="*/ 1535084 h 2423436"/>
              <a:gd name="connsiteX43" fmla="*/ 2299902 w 5286428"/>
              <a:gd name="connsiteY43" fmla="*/ 1473133 h 2423436"/>
              <a:gd name="connsiteX44" fmla="*/ 2696870 w 5286428"/>
              <a:gd name="connsiteY44" fmla="*/ 965575 h 2423436"/>
              <a:gd name="connsiteX45" fmla="*/ 3047815 w 5286428"/>
              <a:gd name="connsiteY45" fmla="*/ 961742 h 2423436"/>
              <a:gd name="connsiteX46" fmla="*/ 3492182 w 5286428"/>
              <a:gd name="connsiteY46" fmla="*/ 396482 h 2423436"/>
              <a:gd name="connsiteX47" fmla="*/ 3969472 w 5286428"/>
              <a:gd name="connsiteY47" fmla="*/ 339323 h 2423436"/>
              <a:gd name="connsiteX48" fmla="*/ 4026625 w 5286428"/>
              <a:gd name="connsiteY48" fmla="*/ 816609 h 2423436"/>
              <a:gd name="connsiteX49" fmla="*/ 3938334 w 5286428"/>
              <a:gd name="connsiteY49" fmla="*/ 928914 h 2423436"/>
              <a:gd name="connsiteX50" fmla="*/ 3972369 w 5286428"/>
              <a:gd name="connsiteY50" fmla="*/ 921658 h 2423436"/>
              <a:gd name="connsiteX51" fmla="*/ 4197881 w 5286428"/>
              <a:gd name="connsiteY51" fmla="*/ 625599 h 2423436"/>
              <a:gd name="connsiteX52" fmla="*/ 4201645 w 5286428"/>
              <a:gd name="connsiteY52" fmla="*/ 567423 h 2423436"/>
              <a:gd name="connsiteX53" fmla="*/ 4170030 w 5286428"/>
              <a:gd name="connsiteY53" fmla="*/ 419181 h 2423436"/>
              <a:gd name="connsiteX54" fmla="*/ 5221384 w 5286428"/>
              <a:gd name="connsiteY54" fmla="*/ 264694 h 2423436"/>
              <a:gd name="connsiteX55" fmla="*/ 4814977 w 5286428"/>
              <a:gd name="connsiteY55" fmla="*/ 1904 h 2423436"/>
              <a:gd name="connsiteX56" fmla="*/ 4257612 w 5286428"/>
              <a:gd name="connsiteY56" fmla="*/ 471443 h 2423436"/>
              <a:gd name="connsiteX57" fmla="*/ 4727158 w 5286428"/>
              <a:gd name="connsiteY57" fmla="*/ 1028814 h 2423436"/>
              <a:gd name="connsiteX58" fmla="*/ 5284525 w 5286428"/>
              <a:gd name="connsiteY58" fmla="*/ 559272 h 2423436"/>
              <a:gd name="connsiteX59" fmla="*/ 5221384 w 5286428"/>
              <a:gd name="connsiteY59" fmla="*/ 264694 h 242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286428" h="2423436">
                <a:moveTo>
                  <a:pt x="3983468" y="488159"/>
                </a:moveTo>
                <a:cubicBezTo>
                  <a:pt x="3967091" y="455552"/>
                  <a:pt x="3943307" y="426029"/>
                  <a:pt x="3912464" y="402272"/>
                </a:cubicBezTo>
                <a:cubicBezTo>
                  <a:pt x="3802801" y="317807"/>
                  <a:pt x="3645426" y="338233"/>
                  <a:pt x="3560961" y="447897"/>
                </a:cubicBezTo>
                <a:lnTo>
                  <a:pt x="3058909" y="1099716"/>
                </a:lnTo>
                <a:cubicBezTo>
                  <a:pt x="3016675" y="1154549"/>
                  <a:pt x="3000665" y="1221308"/>
                  <a:pt x="3008921" y="1284917"/>
                </a:cubicBezTo>
                <a:lnTo>
                  <a:pt x="3016713" y="1308331"/>
                </a:lnTo>
                <a:lnTo>
                  <a:pt x="3015656" y="1352485"/>
                </a:lnTo>
                <a:lnTo>
                  <a:pt x="3175556" y="2255341"/>
                </a:lnTo>
                <a:cubicBezTo>
                  <a:pt x="3195160" y="2366042"/>
                  <a:pt x="3300795" y="2439889"/>
                  <a:pt x="3411496" y="2420283"/>
                </a:cubicBezTo>
                <a:cubicBezTo>
                  <a:pt x="3522194" y="2400678"/>
                  <a:pt x="3596042" y="2295044"/>
                  <a:pt x="3576437" y="2184345"/>
                </a:cubicBezTo>
                <a:lnTo>
                  <a:pt x="3441285" y="1421218"/>
                </a:lnTo>
                <a:lnTo>
                  <a:pt x="3456036" y="1405598"/>
                </a:lnTo>
                <a:lnTo>
                  <a:pt x="3958088" y="753778"/>
                </a:lnTo>
                <a:cubicBezTo>
                  <a:pt x="3979204" y="726361"/>
                  <a:pt x="3993766" y="695964"/>
                  <a:pt x="4002016" y="664470"/>
                </a:cubicBezTo>
                <a:cubicBezTo>
                  <a:pt x="4008202" y="640847"/>
                  <a:pt x="4010839" y="616609"/>
                  <a:pt x="4010030" y="592549"/>
                </a:cubicBezTo>
                <a:cubicBezTo>
                  <a:pt x="4008815" y="556457"/>
                  <a:pt x="3999846" y="520766"/>
                  <a:pt x="3983468" y="488159"/>
                </a:cubicBezTo>
                <a:close/>
                <a:moveTo>
                  <a:pt x="4170030" y="419181"/>
                </a:moveTo>
                <a:cubicBezTo>
                  <a:pt x="4110593" y="282820"/>
                  <a:pt x="3973894" y="188175"/>
                  <a:pt x="3815793" y="189898"/>
                </a:cubicBezTo>
                <a:lnTo>
                  <a:pt x="2483738" y="204436"/>
                </a:lnTo>
                <a:lnTo>
                  <a:pt x="2379630" y="226640"/>
                </a:lnTo>
                <a:lnTo>
                  <a:pt x="2377740" y="248749"/>
                </a:lnTo>
                <a:lnTo>
                  <a:pt x="2364284" y="227803"/>
                </a:lnTo>
                <a:lnTo>
                  <a:pt x="2297355" y="306568"/>
                </a:lnTo>
                <a:lnTo>
                  <a:pt x="2253459" y="296426"/>
                </a:lnTo>
                <a:lnTo>
                  <a:pt x="1600064" y="405573"/>
                </a:lnTo>
                <a:cubicBezTo>
                  <a:pt x="1592502" y="408459"/>
                  <a:pt x="1584940" y="411349"/>
                  <a:pt x="1577377" y="414238"/>
                </a:cubicBezTo>
                <a:lnTo>
                  <a:pt x="1545396" y="396768"/>
                </a:lnTo>
                <a:lnTo>
                  <a:pt x="255440" y="257952"/>
                </a:lnTo>
                <a:cubicBezTo>
                  <a:pt x="129955" y="244451"/>
                  <a:pt x="17273" y="335231"/>
                  <a:pt x="3767" y="460722"/>
                </a:cubicBezTo>
                <a:lnTo>
                  <a:pt x="1331" y="483373"/>
                </a:lnTo>
                <a:cubicBezTo>
                  <a:pt x="-12174" y="608863"/>
                  <a:pt x="78612" y="721541"/>
                  <a:pt x="204102" y="735045"/>
                </a:cubicBezTo>
                <a:lnTo>
                  <a:pt x="1494058" y="873863"/>
                </a:lnTo>
                <a:cubicBezTo>
                  <a:pt x="1525430" y="877235"/>
                  <a:pt x="1556002" y="874092"/>
                  <a:pt x="1584423" y="865525"/>
                </a:cubicBezTo>
                <a:lnTo>
                  <a:pt x="1595683" y="859575"/>
                </a:lnTo>
                <a:lnTo>
                  <a:pt x="1679130" y="878863"/>
                </a:lnTo>
                <a:lnTo>
                  <a:pt x="2227107" y="787324"/>
                </a:lnTo>
                <a:lnTo>
                  <a:pt x="1969185" y="1117092"/>
                </a:lnTo>
                <a:lnTo>
                  <a:pt x="932923" y="1472666"/>
                </a:lnTo>
                <a:cubicBezTo>
                  <a:pt x="807591" y="1515671"/>
                  <a:pt x="740851" y="1652141"/>
                  <a:pt x="783856" y="1777471"/>
                </a:cubicBezTo>
                <a:cubicBezTo>
                  <a:pt x="826861" y="1902804"/>
                  <a:pt x="963332" y="1969545"/>
                  <a:pt x="1088661" y="1926538"/>
                </a:cubicBezTo>
                <a:lnTo>
                  <a:pt x="2140074" y="1565766"/>
                </a:lnTo>
                <a:cubicBezTo>
                  <a:pt x="2143016" y="1564043"/>
                  <a:pt x="2145958" y="1562324"/>
                  <a:pt x="2148899" y="1560601"/>
                </a:cubicBezTo>
                <a:cubicBezTo>
                  <a:pt x="2175104" y="1552092"/>
                  <a:pt x="2201309" y="1543589"/>
                  <a:pt x="2227514" y="1535084"/>
                </a:cubicBezTo>
                <a:cubicBezTo>
                  <a:pt x="2254766" y="1519953"/>
                  <a:pt x="2279493" y="1499228"/>
                  <a:pt x="2299902" y="1473133"/>
                </a:cubicBezTo>
                <a:lnTo>
                  <a:pt x="2696870" y="965575"/>
                </a:lnTo>
                <a:lnTo>
                  <a:pt x="3047815" y="961742"/>
                </a:lnTo>
                <a:lnTo>
                  <a:pt x="3492182" y="396482"/>
                </a:lnTo>
                <a:cubicBezTo>
                  <a:pt x="3608201" y="248897"/>
                  <a:pt x="3821889" y="223314"/>
                  <a:pt x="3969472" y="339323"/>
                </a:cubicBezTo>
                <a:cubicBezTo>
                  <a:pt x="4117056" y="455344"/>
                  <a:pt x="4142639" y="669033"/>
                  <a:pt x="4026625" y="816609"/>
                </a:cubicBezTo>
                <a:lnTo>
                  <a:pt x="3938334" y="928914"/>
                </a:lnTo>
                <a:lnTo>
                  <a:pt x="3972369" y="921658"/>
                </a:lnTo>
                <a:cubicBezTo>
                  <a:pt x="4091682" y="869647"/>
                  <a:pt x="4179056" y="758489"/>
                  <a:pt x="4197881" y="625599"/>
                </a:cubicBezTo>
                <a:cubicBezTo>
                  <a:pt x="4200570" y="606614"/>
                  <a:pt x="4201861" y="587186"/>
                  <a:pt x="4201645" y="567423"/>
                </a:cubicBezTo>
                <a:cubicBezTo>
                  <a:pt x="4201071" y="514723"/>
                  <a:pt x="4189843" y="464635"/>
                  <a:pt x="4170030" y="419181"/>
                </a:cubicBezTo>
                <a:close/>
                <a:moveTo>
                  <a:pt x="5221384" y="264694"/>
                </a:moveTo>
                <a:cubicBezTo>
                  <a:pt x="5140792" y="120222"/>
                  <a:pt x="4992212" y="17060"/>
                  <a:pt x="4814977" y="1904"/>
                </a:cubicBezTo>
                <a:cubicBezTo>
                  <a:pt x="4531406" y="-22349"/>
                  <a:pt x="4281864" y="187877"/>
                  <a:pt x="4257612" y="471443"/>
                </a:cubicBezTo>
                <a:cubicBezTo>
                  <a:pt x="4233362" y="755019"/>
                  <a:pt x="4443584" y="1004564"/>
                  <a:pt x="4727158" y="1028814"/>
                </a:cubicBezTo>
                <a:cubicBezTo>
                  <a:pt x="5010729" y="1053068"/>
                  <a:pt x="5260270" y="842845"/>
                  <a:pt x="5284525" y="559272"/>
                </a:cubicBezTo>
                <a:cubicBezTo>
                  <a:pt x="5293618" y="452932"/>
                  <a:pt x="5269739" y="351377"/>
                  <a:pt x="5221384" y="2646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 name="자유형: 도형 50">
            <a:extLst>
              <a:ext uri="{FF2B5EF4-FFF2-40B4-BE49-F238E27FC236}">
                <a16:creationId xmlns:a16="http://schemas.microsoft.com/office/drawing/2014/main" id="{0E4ECB5D-752D-43A5-92C1-CDBD8D004472}"/>
              </a:ext>
            </a:extLst>
          </p:cNvPr>
          <p:cNvSpPr/>
          <p:nvPr/>
        </p:nvSpPr>
        <p:spPr>
          <a:xfrm rot="432250" flipH="1">
            <a:off x="3759118" y="3958702"/>
            <a:ext cx="1182920" cy="2297543"/>
          </a:xfrm>
          <a:custGeom>
            <a:avLst/>
            <a:gdLst>
              <a:gd name="connsiteX0" fmla="*/ 47611 w 597083"/>
              <a:gd name="connsiteY0" fmla="*/ 164963 h 1159692"/>
              <a:gd name="connsiteX1" fmla="*/ 78613 w 597083"/>
              <a:gd name="connsiteY1" fmla="*/ 179967 h 1159692"/>
              <a:gd name="connsiteX2" fmla="*/ 220124 w 597083"/>
              <a:gd name="connsiteY2" fmla="*/ 338945 h 1159692"/>
              <a:gd name="connsiteX3" fmla="*/ 384960 w 597083"/>
              <a:gd name="connsiteY3" fmla="*/ 280555 h 1159692"/>
              <a:gd name="connsiteX4" fmla="*/ 442403 w 597083"/>
              <a:gd name="connsiteY4" fmla="*/ 307947 h 1159692"/>
              <a:gd name="connsiteX5" fmla="*/ 415012 w 597083"/>
              <a:gd name="connsiteY5" fmla="*/ 365390 h 1159692"/>
              <a:gd name="connsiteX6" fmla="*/ 219889 w 597083"/>
              <a:gd name="connsiteY6" fmla="*/ 434509 h 1159692"/>
              <a:gd name="connsiteX7" fmla="*/ 185495 w 597083"/>
              <a:gd name="connsiteY7" fmla="*/ 432710 h 1159692"/>
              <a:gd name="connsiteX8" fmla="*/ 164104 w 597083"/>
              <a:gd name="connsiteY8" fmla="*/ 408958 h 1159692"/>
              <a:gd name="connsiteX9" fmla="*/ 160328 w 597083"/>
              <a:gd name="connsiteY9" fmla="*/ 407131 h 1159692"/>
              <a:gd name="connsiteX10" fmla="*/ 11387 w 597083"/>
              <a:gd name="connsiteY10" fmla="*/ 239806 h 1159692"/>
              <a:gd name="connsiteX11" fmla="*/ 15080 w 597083"/>
              <a:gd name="connsiteY11" fmla="*/ 176274 h 1159692"/>
              <a:gd name="connsiteX12" fmla="*/ 47611 w 597083"/>
              <a:gd name="connsiteY12" fmla="*/ 164963 h 1159692"/>
              <a:gd name="connsiteX13" fmla="*/ 428951 w 597083"/>
              <a:gd name="connsiteY13" fmla="*/ 233682 h 1159692"/>
              <a:gd name="connsiteX14" fmla="*/ 481657 w 597083"/>
              <a:gd name="connsiteY14" fmla="*/ 343153 h 1159692"/>
              <a:gd name="connsiteX15" fmla="*/ 382604 w 597083"/>
              <a:gd name="connsiteY15" fmla="*/ 626143 h 1159692"/>
              <a:gd name="connsiteX16" fmla="*/ 366582 w 597083"/>
              <a:gd name="connsiteY16" fmla="*/ 653121 h 1159692"/>
              <a:gd name="connsiteX17" fmla="*/ 371948 w 597083"/>
              <a:gd name="connsiteY17" fmla="*/ 661725 h 1159692"/>
              <a:gd name="connsiteX18" fmla="*/ 396441 w 597083"/>
              <a:gd name="connsiteY18" fmla="*/ 808797 h 1159692"/>
              <a:gd name="connsiteX19" fmla="*/ 396254 w 597083"/>
              <a:gd name="connsiteY19" fmla="*/ 814260 h 1159692"/>
              <a:gd name="connsiteX20" fmla="*/ 402309 w 597083"/>
              <a:gd name="connsiteY20" fmla="*/ 819792 h 1159692"/>
              <a:gd name="connsiteX21" fmla="*/ 526090 w 597083"/>
              <a:gd name="connsiteY21" fmla="*/ 1084267 h 1159692"/>
              <a:gd name="connsiteX22" fmla="*/ 501307 w 597083"/>
              <a:gd name="connsiteY22" fmla="*/ 1152657 h 1159692"/>
              <a:gd name="connsiteX23" fmla="*/ 496663 w 597083"/>
              <a:gd name="connsiteY23" fmla="*/ 1154830 h 1159692"/>
              <a:gd name="connsiteX24" fmla="*/ 428273 w 597083"/>
              <a:gd name="connsiteY24" fmla="*/ 1130047 h 1159692"/>
              <a:gd name="connsiteX25" fmla="*/ 304492 w 597083"/>
              <a:gd name="connsiteY25" fmla="*/ 865572 h 1159692"/>
              <a:gd name="connsiteX26" fmla="*/ 299666 w 597083"/>
              <a:gd name="connsiteY26" fmla="*/ 845726 h 1159692"/>
              <a:gd name="connsiteX27" fmla="*/ 300110 w 597083"/>
              <a:gd name="connsiteY27" fmla="*/ 842894 h 1159692"/>
              <a:gd name="connsiteX28" fmla="*/ 289908 w 597083"/>
              <a:gd name="connsiteY28" fmla="*/ 826538 h 1159692"/>
              <a:gd name="connsiteX29" fmla="*/ 269367 w 597083"/>
              <a:gd name="connsiteY29" fmla="*/ 703194 h 1159692"/>
              <a:gd name="connsiteX30" fmla="*/ 218004 w 597083"/>
              <a:gd name="connsiteY30" fmla="*/ 782191 h 1159692"/>
              <a:gd name="connsiteX31" fmla="*/ 218004 w 597083"/>
              <a:gd name="connsiteY31" fmla="*/ 1028772 h 1159692"/>
              <a:gd name="connsiteX32" fmla="*/ 164004 w 597083"/>
              <a:gd name="connsiteY32" fmla="*/ 1082772 h 1159692"/>
              <a:gd name="connsiteX33" fmla="*/ 110004 w 597083"/>
              <a:gd name="connsiteY33" fmla="*/ 1028772 h 1159692"/>
              <a:gd name="connsiteX34" fmla="*/ 110004 w 597083"/>
              <a:gd name="connsiteY34" fmla="*/ 778586 h 1159692"/>
              <a:gd name="connsiteX35" fmla="*/ 110459 w 597083"/>
              <a:gd name="connsiteY35" fmla="*/ 776330 h 1159692"/>
              <a:gd name="connsiteX36" fmla="*/ 110149 w 597083"/>
              <a:gd name="connsiteY36" fmla="*/ 757730 h 1159692"/>
              <a:gd name="connsiteX37" fmla="*/ 118049 w 597083"/>
              <a:gd name="connsiteY37" fmla="*/ 737794 h 1159692"/>
              <a:gd name="connsiteX38" fmla="*/ 216650 w 597083"/>
              <a:gd name="connsiteY38" fmla="*/ 586147 h 1159692"/>
              <a:gd name="connsiteX39" fmla="*/ 217408 w 597083"/>
              <a:gd name="connsiteY39" fmla="*/ 585374 h 1159692"/>
              <a:gd name="connsiteX40" fmla="*/ 220428 w 597083"/>
              <a:gd name="connsiteY40" fmla="*/ 569377 h 1159692"/>
              <a:gd name="connsiteX41" fmla="*/ 261754 w 597083"/>
              <a:gd name="connsiteY41" fmla="*/ 451312 h 1159692"/>
              <a:gd name="connsiteX42" fmla="*/ 414296 w 597083"/>
              <a:gd name="connsiteY42" fmla="*/ 397276 h 1159692"/>
              <a:gd name="connsiteX43" fmla="*/ 460865 w 597083"/>
              <a:gd name="connsiteY43" fmla="*/ 299620 h 1159692"/>
              <a:gd name="connsiteX44" fmla="*/ 363209 w 597083"/>
              <a:gd name="connsiteY44" fmla="*/ 253052 h 1159692"/>
              <a:gd name="connsiteX45" fmla="*/ 332902 w 597083"/>
              <a:gd name="connsiteY45" fmla="*/ 263789 h 1159692"/>
              <a:gd name="connsiteX46" fmla="*/ 336901 w 597083"/>
              <a:gd name="connsiteY46" fmla="*/ 257054 h 1159692"/>
              <a:gd name="connsiteX47" fmla="*/ 428951 w 597083"/>
              <a:gd name="connsiteY47" fmla="*/ 233682 h 1159692"/>
              <a:gd name="connsiteX48" fmla="*/ 191979 w 597083"/>
              <a:gd name="connsiteY48" fmla="*/ 95591 h 1159692"/>
              <a:gd name="connsiteX49" fmla="*/ 218674 w 597083"/>
              <a:gd name="connsiteY49" fmla="*/ 117354 h 1159692"/>
              <a:gd name="connsiteX50" fmla="*/ 309401 w 597083"/>
              <a:gd name="connsiteY50" fmla="*/ 285777 h 1159692"/>
              <a:gd name="connsiteX51" fmla="*/ 309770 w 597083"/>
              <a:gd name="connsiteY51" fmla="*/ 289402 h 1159692"/>
              <a:gd name="connsiteX52" fmla="*/ 222763 w 597083"/>
              <a:gd name="connsiteY52" fmla="*/ 314716 h 1159692"/>
              <a:gd name="connsiteX53" fmla="*/ 139439 w 597083"/>
              <a:gd name="connsiteY53" fmla="*/ 160037 h 1159692"/>
              <a:gd name="connsiteX54" fmla="*/ 157715 w 597083"/>
              <a:gd name="connsiteY54" fmla="*/ 99078 h 1159692"/>
              <a:gd name="connsiteX55" fmla="*/ 191979 w 597083"/>
              <a:gd name="connsiteY55" fmla="*/ 95591 h 1159692"/>
              <a:gd name="connsiteX56" fmla="*/ 508693 w 597083"/>
              <a:gd name="connsiteY56" fmla="*/ 3364 h 1159692"/>
              <a:gd name="connsiteX57" fmla="*/ 593719 w 597083"/>
              <a:gd name="connsiteY57" fmla="*/ 143636 h 1159692"/>
              <a:gd name="connsiteX58" fmla="*/ 453448 w 597083"/>
              <a:gd name="connsiteY58" fmla="*/ 228662 h 1159692"/>
              <a:gd name="connsiteX59" fmla="*/ 368422 w 597083"/>
              <a:gd name="connsiteY59" fmla="*/ 88390 h 1159692"/>
              <a:gd name="connsiteX60" fmla="*/ 508693 w 597083"/>
              <a:gd name="connsiteY60" fmla="*/ 3364 h 11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97083" h="1159692">
                <a:moveTo>
                  <a:pt x="47611" y="164963"/>
                </a:moveTo>
                <a:cubicBezTo>
                  <a:pt x="59108" y="165631"/>
                  <a:pt x="70350" y="170686"/>
                  <a:pt x="78613" y="179967"/>
                </a:cubicBezTo>
                <a:lnTo>
                  <a:pt x="220124" y="338945"/>
                </a:lnTo>
                <a:lnTo>
                  <a:pt x="384960" y="280555"/>
                </a:lnTo>
                <a:cubicBezTo>
                  <a:pt x="408387" y="272256"/>
                  <a:pt x="434105" y="284520"/>
                  <a:pt x="442403" y="307947"/>
                </a:cubicBezTo>
                <a:cubicBezTo>
                  <a:pt x="450702" y="331374"/>
                  <a:pt x="438438" y="357091"/>
                  <a:pt x="415012" y="365390"/>
                </a:cubicBezTo>
                <a:lnTo>
                  <a:pt x="219889" y="434509"/>
                </a:lnTo>
                <a:cubicBezTo>
                  <a:pt x="208176" y="438658"/>
                  <a:pt x="195890" y="437667"/>
                  <a:pt x="185495" y="432710"/>
                </a:cubicBezTo>
                <a:lnTo>
                  <a:pt x="164104" y="408958"/>
                </a:lnTo>
                <a:lnTo>
                  <a:pt x="160328" y="407131"/>
                </a:lnTo>
                <a:lnTo>
                  <a:pt x="11387" y="239806"/>
                </a:lnTo>
                <a:cubicBezTo>
                  <a:pt x="-5137" y="221243"/>
                  <a:pt x="-3484" y="192799"/>
                  <a:pt x="15080" y="176274"/>
                </a:cubicBezTo>
                <a:cubicBezTo>
                  <a:pt x="24362" y="168012"/>
                  <a:pt x="36114" y="164295"/>
                  <a:pt x="47611" y="164963"/>
                </a:cubicBezTo>
                <a:close/>
                <a:moveTo>
                  <a:pt x="428951" y="233682"/>
                </a:moveTo>
                <a:cubicBezTo>
                  <a:pt x="473735" y="249357"/>
                  <a:pt x="497332" y="298369"/>
                  <a:pt x="481657" y="343153"/>
                </a:cubicBezTo>
                <a:cubicBezTo>
                  <a:pt x="448639" y="437483"/>
                  <a:pt x="415621" y="531813"/>
                  <a:pt x="382604" y="626143"/>
                </a:cubicBezTo>
                <a:lnTo>
                  <a:pt x="366582" y="653121"/>
                </a:lnTo>
                <a:lnTo>
                  <a:pt x="371948" y="661725"/>
                </a:lnTo>
                <a:lnTo>
                  <a:pt x="396441" y="808797"/>
                </a:lnTo>
                <a:lnTo>
                  <a:pt x="396254" y="814260"/>
                </a:lnTo>
                <a:lnTo>
                  <a:pt x="402309" y="819792"/>
                </a:lnTo>
                <a:lnTo>
                  <a:pt x="526090" y="1084267"/>
                </a:lnTo>
                <a:cubicBezTo>
                  <a:pt x="538131" y="1109995"/>
                  <a:pt x="527036" y="1140615"/>
                  <a:pt x="501307" y="1152657"/>
                </a:cubicBezTo>
                <a:lnTo>
                  <a:pt x="496663" y="1154830"/>
                </a:lnTo>
                <a:cubicBezTo>
                  <a:pt x="470934" y="1166872"/>
                  <a:pt x="440315" y="1155776"/>
                  <a:pt x="428273" y="1130047"/>
                </a:cubicBezTo>
                <a:lnTo>
                  <a:pt x="304492" y="865572"/>
                </a:lnTo>
                <a:cubicBezTo>
                  <a:pt x="301482" y="859140"/>
                  <a:pt x="299918" y="852402"/>
                  <a:pt x="299666" y="845726"/>
                </a:cubicBezTo>
                <a:lnTo>
                  <a:pt x="300110" y="842894"/>
                </a:lnTo>
                <a:lnTo>
                  <a:pt x="289908" y="826538"/>
                </a:lnTo>
                <a:lnTo>
                  <a:pt x="269367" y="703194"/>
                </a:lnTo>
                <a:lnTo>
                  <a:pt x="218004" y="782191"/>
                </a:lnTo>
                <a:lnTo>
                  <a:pt x="218004" y="1028772"/>
                </a:lnTo>
                <a:cubicBezTo>
                  <a:pt x="218004" y="1058595"/>
                  <a:pt x="193827" y="1082772"/>
                  <a:pt x="164004" y="1082772"/>
                </a:cubicBezTo>
                <a:cubicBezTo>
                  <a:pt x="134181" y="1082772"/>
                  <a:pt x="110004" y="1058595"/>
                  <a:pt x="110004" y="1028772"/>
                </a:cubicBezTo>
                <a:lnTo>
                  <a:pt x="110004" y="778586"/>
                </a:lnTo>
                <a:lnTo>
                  <a:pt x="110459" y="776330"/>
                </a:lnTo>
                <a:lnTo>
                  <a:pt x="110149" y="757730"/>
                </a:lnTo>
                <a:cubicBezTo>
                  <a:pt x="111379" y="750823"/>
                  <a:pt x="113985" y="744045"/>
                  <a:pt x="118049" y="737794"/>
                </a:cubicBezTo>
                <a:lnTo>
                  <a:pt x="216650" y="586147"/>
                </a:lnTo>
                <a:lnTo>
                  <a:pt x="217408" y="585374"/>
                </a:lnTo>
                <a:lnTo>
                  <a:pt x="220428" y="569377"/>
                </a:lnTo>
                <a:lnTo>
                  <a:pt x="261754" y="451312"/>
                </a:lnTo>
                <a:lnTo>
                  <a:pt x="414296" y="397276"/>
                </a:lnTo>
                <a:cubicBezTo>
                  <a:pt x="454123" y="383168"/>
                  <a:pt x="474971" y="339446"/>
                  <a:pt x="460865" y="299620"/>
                </a:cubicBezTo>
                <a:cubicBezTo>
                  <a:pt x="446757" y="259793"/>
                  <a:pt x="403034" y="238945"/>
                  <a:pt x="363209" y="253052"/>
                </a:cubicBezTo>
                <a:lnTo>
                  <a:pt x="332902" y="263789"/>
                </a:lnTo>
                <a:lnTo>
                  <a:pt x="336901" y="257054"/>
                </a:lnTo>
                <a:cubicBezTo>
                  <a:pt x="359398" y="232260"/>
                  <a:pt x="395363" y="221926"/>
                  <a:pt x="428951" y="233682"/>
                </a:cubicBezTo>
                <a:close/>
                <a:moveTo>
                  <a:pt x="191979" y="95591"/>
                </a:moveTo>
                <a:cubicBezTo>
                  <a:pt x="203011" y="98899"/>
                  <a:pt x="212781" y="106414"/>
                  <a:pt x="218674" y="117354"/>
                </a:cubicBezTo>
                <a:lnTo>
                  <a:pt x="309401" y="285777"/>
                </a:lnTo>
                <a:lnTo>
                  <a:pt x="309770" y="289402"/>
                </a:lnTo>
                <a:lnTo>
                  <a:pt x="222763" y="314716"/>
                </a:lnTo>
                <a:lnTo>
                  <a:pt x="139439" y="160037"/>
                </a:lnTo>
                <a:cubicBezTo>
                  <a:pt x="127652" y="138156"/>
                  <a:pt x="135835" y="110864"/>
                  <a:pt x="157715" y="99078"/>
                </a:cubicBezTo>
                <a:cubicBezTo>
                  <a:pt x="168655" y="93184"/>
                  <a:pt x="180949" y="92283"/>
                  <a:pt x="191979" y="95591"/>
                </a:cubicBezTo>
                <a:close/>
                <a:moveTo>
                  <a:pt x="508693" y="3364"/>
                </a:moveTo>
                <a:cubicBezTo>
                  <a:pt x="570907" y="18620"/>
                  <a:pt x="608975" y="81422"/>
                  <a:pt x="593719" y="143636"/>
                </a:cubicBezTo>
                <a:cubicBezTo>
                  <a:pt x="578463" y="205850"/>
                  <a:pt x="515661" y="243917"/>
                  <a:pt x="453448" y="228662"/>
                </a:cubicBezTo>
                <a:cubicBezTo>
                  <a:pt x="391234" y="213406"/>
                  <a:pt x="353166" y="150604"/>
                  <a:pt x="368422" y="88390"/>
                </a:cubicBezTo>
                <a:cubicBezTo>
                  <a:pt x="383677" y="26176"/>
                  <a:pt x="446479" y="-11891"/>
                  <a:pt x="508693" y="336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TextBox 12">
            <a:extLst>
              <a:ext uri="{FF2B5EF4-FFF2-40B4-BE49-F238E27FC236}">
                <a16:creationId xmlns:a16="http://schemas.microsoft.com/office/drawing/2014/main" id="{58B2FDB5-E439-4616-8AAA-2437D5348A78}"/>
              </a:ext>
            </a:extLst>
          </p:cNvPr>
          <p:cNvSpPr txBox="1"/>
          <p:nvPr/>
        </p:nvSpPr>
        <p:spPr>
          <a:xfrm>
            <a:off x="793608" y="2055727"/>
            <a:ext cx="3319981" cy="1246495"/>
          </a:xfrm>
          <a:prstGeom prst="rect">
            <a:avLst/>
          </a:prstGeom>
          <a:noFill/>
        </p:spPr>
        <p:txBody>
          <a:bodyPr wrap="square" rtlCol="0">
            <a:spAutoFit/>
          </a:bodyPr>
          <a:lstStyle/>
          <a:p>
            <a:pPr>
              <a:lnSpc>
                <a:spcPct val="100000"/>
              </a:lnSpc>
            </a:pPr>
            <a:r>
              <a:rPr lang="en-US" sz="2500" spc="-1" dirty="0" smtClean="0">
                <a:solidFill>
                  <a:srgbClr val="000000"/>
                </a:solidFill>
                <a:ea typeface="DejaVu Sans"/>
              </a:rPr>
              <a:t>* </a:t>
            </a:r>
            <a:r>
              <a:rPr lang="en-US" sz="2500" spc="-1" dirty="0" err="1" smtClean="0">
                <a:solidFill>
                  <a:srgbClr val="000000"/>
                </a:solidFill>
                <a:ea typeface="DejaVu Sans"/>
              </a:rPr>
              <a:t>Tìm</a:t>
            </a:r>
            <a:r>
              <a:rPr lang="en-US" sz="2500" spc="-1" dirty="0" smtClean="0">
                <a:solidFill>
                  <a:srgbClr val="000000"/>
                </a:solidFill>
                <a:ea typeface="DejaVu Sans"/>
              </a:rPr>
              <a:t> </a:t>
            </a:r>
            <a:r>
              <a:rPr lang="en-US" sz="2500" spc="-1" dirty="0" err="1">
                <a:solidFill>
                  <a:srgbClr val="000000"/>
                </a:solidFill>
                <a:ea typeface="DejaVu Sans"/>
              </a:rPr>
              <a:t>kiếm</a:t>
            </a:r>
            <a:r>
              <a:rPr lang="en-US" sz="2500" spc="-1" dirty="0">
                <a:solidFill>
                  <a:srgbClr val="000000"/>
                </a:solidFill>
                <a:ea typeface="DejaVu Sans"/>
              </a:rPr>
              <a:t> </a:t>
            </a:r>
            <a:r>
              <a:rPr lang="en-US" sz="2500" spc="-1" dirty="0" err="1">
                <a:solidFill>
                  <a:srgbClr val="000000"/>
                </a:solidFill>
                <a:ea typeface="DejaVu Sans"/>
              </a:rPr>
              <a:t>danh</a:t>
            </a:r>
            <a:r>
              <a:rPr lang="en-US" sz="2500" spc="-1" dirty="0">
                <a:solidFill>
                  <a:srgbClr val="000000"/>
                </a:solidFill>
                <a:ea typeface="DejaVu Sans"/>
              </a:rPr>
              <a:t> </a:t>
            </a:r>
            <a:r>
              <a:rPr lang="en-US" sz="2500" spc="-1" dirty="0" err="1">
                <a:solidFill>
                  <a:srgbClr val="000000"/>
                </a:solidFill>
                <a:ea typeface="DejaVu Sans"/>
              </a:rPr>
              <a:t>sách</a:t>
            </a:r>
            <a:r>
              <a:rPr lang="en-US" sz="2500" spc="-1" dirty="0">
                <a:solidFill>
                  <a:srgbClr val="000000"/>
                </a:solidFill>
                <a:ea typeface="DejaVu Sans"/>
              </a:rPr>
              <a:t> </a:t>
            </a:r>
            <a:r>
              <a:rPr lang="en-US" sz="2500" spc="-1" dirty="0" err="1">
                <a:solidFill>
                  <a:srgbClr val="000000"/>
                </a:solidFill>
                <a:ea typeface="DejaVu Sans"/>
              </a:rPr>
              <a:t>sản</a:t>
            </a:r>
            <a:r>
              <a:rPr lang="en-US" sz="2500" spc="-1" dirty="0">
                <a:solidFill>
                  <a:srgbClr val="000000"/>
                </a:solidFill>
                <a:ea typeface="DejaVu Sans"/>
              </a:rPr>
              <a:t> </a:t>
            </a:r>
            <a:r>
              <a:rPr lang="en-US" sz="2500" spc="-1" dirty="0" err="1">
                <a:solidFill>
                  <a:srgbClr val="000000"/>
                </a:solidFill>
                <a:ea typeface="DejaVu Sans"/>
              </a:rPr>
              <a:t>phẩm</a:t>
            </a:r>
            <a:r>
              <a:rPr lang="en-US" sz="2500" spc="-1" dirty="0">
                <a:solidFill>
                  <a:srgbClr val="000000"/>
                </a:solidFill>
                <a:ea typeface="DejaVu Sans"/>
              </a:rPr>
              <a:t> </a:t>
            </a:r>
            <a:r>
              <a:rPr lang="en-US" sz="2500" spc="-1" dirty="0" err="1">
                <a:solidFill>
                  <a:srgbClr val="000000"/>
                </a:solidFill>
                <a:ea typeface="DejaVu Sans"/>
              </a:rPr>
              <a:t>theo</a:t>
            </a:r>
            <a:r>
              <a:rPr lang="en-US" sz="2500" spc="-1" dirty="0">
                <a:solidFill>
                  <a:srgbClr val="000000"/>
                </a:solidFill>
                <a:ea typeface="DejaVu Sans"/>
              </a:rPr>
              <a:t> </a:t>
            </a:r>
            <a:r>
              <a:rPr lang="en-US" sz="2500" spc="-1" dirty="0" err="1">
                <a:solidFill>
                  <a:srgbClr val="000000"/>
                </a:solidFill>
                <a:ea typeface="DejaVu Sans"/>
              </a:rPr>
              <a:t>từ</a:t>
            </a:r>
            <a:r>
              <a:rPr lang="en-US" sz="2500" spc="-1" dirty="0">
                <a:solidFill>
                  <a:srgbClr val="000000"/>
                </a:solidFill>
                <a:ea typeface="DejaVu Sans"/>
              </a:rPr>
              <a:t> </a:t>
            </a:r>
            <a:r>
              <a:rPr lang="en-US" sz="2500" spc="-1" dirty="0" err="1">
                <a:solidFill>
                  <a:srgbClr val="000000"/>
                </a:solidFill>
                <a:ea typeface="DejaVu Sans"/>
              </a:rPr>
              <a:t>khóa</a:t>
            </a:r>
            <a:endParaRPr lang="en-US" sz="2500" spc="-1" dirty="0"/>
          </a:p>
        </p:txBody>
      </p:sp>
      <p:sp>
        <p:nvSpPr>
          <p:cNvPr id="17" name="TextBox 16">
            <a:extLst>
              <a:ext uri="{FF2B5EF4-FFF2-40B4-BE49-F238E27FC236}">
                <a16:creationId xmlns:a16="http://schemas.microsoft.com/office/drawing/2014/main" id="{C46510C0-AAE8-420E-A7D0-14E9DAA8D1D4}"/>
              </a:ext>
            </a:extLst>
          </p:cNvPr>
          <p:cNvSpPr txBox="1"/>
          <p:nvPr/>
        </p:nvSpPr>
        <p:spPr>
          <a:xfrm>
            <a:off x="782565" y="4033055"/>
            <a:ext cx="2837160" cy="1246495"/>
          </a:xfrm>
          <a:prstGeom prst="rect">
            <a:avLst/>
          </a:prstGeom>
          <a:noFill/>
        </p:spPr>
        <p:txBody>
          <a:bodyPr wrap="square" rtlCol="0">
            <a:spAutoFit/>
          </a:bodyPr>
          <a:lstStyle/>
          <a:p>
            <a:r>
              <a:rPr lang="en-US" altLang="ko-KR" sz="2500" dirty="0" smtClean="0">
                <a:solidFill>
                  <a:schemeClr val="tx1">
                    <a:lumMod val="75000"/>
                    <a:lumOff val="25000"/>
                  </a:schemeClr>
                </a:solidFill>
                <a:cs typeface="Arial" pitchFamily="34" charset="0"/>
              </a:rPr>
              <a:t>* </a:t>
            </a:r>
            <a:r>
              <a:rPr lang="vi-VN" altLang="ko-KR" sz="2500" dirty="0" smtClean="0">
                <a:solidFill>
                  <a:schemeClr val="tx1">
                    <a:lumMod val="75000"/>
                    <a:lumOff val="25000"/>
                  </a:schemeClr>
                </a:solidFill>
                <a:cs typeface="Arial" pitchFamily="34" charset="0"/>
              </a:rPr>
              <a:t>So </a:t>
            </a:r>
            <a:r>
              <a:rPr lang="vi-VN" altLang="ko-KR" sz="2500" dirty="0">
                <a:solidFill>
                  <a:schemeClr val="tx1">
                    <a:lumMod val="75000"/>
                    <a:lumOff val="25000"/>
                  </a:schemeClr>
                </a:solidFill>
                <a:cs typeface="Arial" pitchFamily="34" charset="0"/>
              </a:rPr>
              <a:t>sánh giá các nơi bán và đưa ra gợi ý giá tốt nhất</a:t>
            </a:r>
          </a:p>
        </p:txBody>
      </p:sp>
      <p:sp>
        <p:nvSpPr>
          <p:cNvPr id="22" name="TextBox 21">
            <a:extLst>
              <a:ext uri="{FF2B5EF4-FFF2-40B4-BE49-F238E27FC236}">
                <a16:creationId xmlns:a16="http://schemas.microsoft.com/office/drawing/2014/main" id="{EE0CC45D-007F-4A8E-A919-BAB745B0B4F5}"/>
              </a:ext>
            </a:extLst>
          </p:cNvPr>
          <p:cNvSpPr txBox="1"/>
          <p:nvPr/>
        </p:nvSpPr>
        <p:spPr>
          <a:xfrm>
            <a:off x="8318291" y="2395362"/>
            <a:ext cx="3474780" cy="615553"/>
          </a:xfrm>
          <a:prstGeom prst="rect">
            <a:avLst/>
          </a:prstGeom>
          <a:noFill/>
        </p:spPr>
        <p:txBody>
          <a:bodyPr wrap="square" lIns="36000" tIns="0" rIns="36000" bIns="0" rtlCol="0">
            <a:spAutoFit/>
          </a:bodyPr>
          <a:lstStyle/>
          <a:p>
            <a:r>
              <a:rPr lang="en-US" altLang="ko-KR" sz="4000" b="1" dirty="0" smtClean="0">
                <a:solidFill>
                  <a:srgbClr val="00B050"/>
                </a:solidFill>
                <a:cs typeface="Arial" pitchFamily="34" charset="0"/>
              </a:rPr>
              <a:t>TÍNH NĂNG</a:t>
            </a:r>
            <a:endParaRPr lang="ko-KR" altLang="en-US" sz="4000" b="1" dirty="0">
              <a:solidFill>
                <a:srgbClr val="00B050"/>
              </a:solidFill>
              <a:cs typeface="Arial" pitchFamily="34" charset="0"/>
            </a:endParaRPr>
          </a:p>
        </p:txBody>
      </p:sp>
    </p:spTree>
    <p:extLst>
      <p:ext uri="{BB962C8B-B14F-4D97-AF65-F5344CB8AC3E}">
        <p14:creationId xmlns:p14="http://schemas.microsoft.com/office/powerpoint/2010/main" val="11965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7566" y="2168310"/>
            <a:ext cx="2847703" cy="724247"/>
          </a:xfrm>
        </p:spPr>
        <p:txBody>
          <a:bodyPr/>
          <a:lstStyle/>
          <a:p>
            <a:pPr algn="ctr">
              <a:lnSpc>
                <a:spcPct val="150000"/>
              </a:lnSpc>
            </a:pPr>
            <a:r>
              <a:rPr lang="en-US" b="1" spc="-1" dirty="0" err="1" smtClean="0">
                <a:solidFill>
                  <a:srgbClr val="FF0000"/>
                </a:solidFill>
                <a:ea typeface="DejaVu Sans"/>
              </a:rPr>
              <a:t>Giao</a:t>
            </a:r>
            <a:r>
              <a:rPr lang="en-US" b="1" spc="-1" dirty="0" smtClean="0">
                <a:solidFill>
                  <a:srgbClr val="FF0000"/>
                </a:solidFill>
                <a:ea typeface="DejaVu Sans"/>
              </a:rPr>
              <a:t> </a:t>
            </a:r>
            <a:r>
              <a:rPr lang="en-US" b="1" spc="-1" dirty="0" err="1" smtClean="0">
                <a:solidFill>
                  <a:srgbClr val="FF0000"/>
                </a:solidFill>
                <a:ea typeface="DejaVu Sans"/>
              </a:rPr>
              <a:t>diện</a:t>
            </a:r>
            <a:r>
              <a:rPr lang="en-US" b="1" spc="-1" dirty="0" smtClean="0">
                <a:solidFill>
                  <a:srgbClr val="FF0000"/>
                </a:solidFill>
                <a:ea typeface="DejaVu Sans"/>
              </a:rPr>
              <a:t> </a:t>
            </a:r>
            <a:r>
              <a:rPr lang="en-US" b="1" spc="-1" dirty="0" err="1" smtClean="0">
                <a:solidFill>
                  <a:srgbClr val="FF0000"/>
                </a:solidFill>
                <a:ea typeface="DejaVu Sans"/>
              </a:rPr>
              <a:t>chính</a:t>
            </a:r>
            <a:endParaRPr lang="en-US" b="1" spc="-1" dirty="0">
              <a:solidFill>
                <a:srgbClr val="FF0000"/>
              </a:solidFill>
            </a:endParaRPr>
          </a:p>
          <a:p>
            <a:pPr algn="ctr"/>
            <a:endParaRPr lang="en-US" b="1" dirty="0">
              <a:solidFill>
                <a:srgbClr val="FF0000"/>
              </a:solidFill>
            </a:endParaRPr>
          </a:p>
        </p:txBody>
      </p:sp>
      <p:sp>
        <p:nvSpPr>
          <p:cNvPr id="3" name="Text Placeholder 1"/>
          <p:cNvSpPr txBox="1">
            <a:spLocks/>
          </p:cNvSpPr>
          <p:nvPr/>
        </p:nvSpPr>
        <p:spPr>
          <a:xfrm>
            <a:off x="4402184" y="579453"/>
            <a:ext cx="7223760" cy="463893"/>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u="sng" dirty="0" err="1" smtClean="0">
                <a:solidFill>
                  <a:srgbClr val="C00000"/>
                </a:solidFill>
              </a:rPr>
              <a:t>Danh</a:t>
            </a:r>
            <a:r>
              <a:rPr lang="en-US" i="1" u="sng" dirty="0" smtClean="0">
                <a:solidFill>
                  <a:srgbClr val="C00000"/>
                </a:solidFill>
              </a:rPr>
              <a:t> </a:t>
            </a:r>
            <a:r>
              <a:rPr lang="en-US" i="1" u="sng" dirty="0" err="1" smtClean="0">
                <a:solidFill>
                  <a:srgbClr val="C00000"/>
                </a:solidFill>
              </a:rPr>
              <a:t>sách</a:t>
            </a:r>
            <a:r>
              <a:rPr lang="en-US" i="1" u="sng" dirty="0" smtClean="0">
                <a:solidFill>
                  <a:srgbClr val="C00000"/>
                </a:solidFill>
              </a:rPr>
              <a:t> </a:t>
            </a:r>
            <a:r>
              <a:rPr lang="en-US" i="1" u="sng" dirty="0" err="1" smtClean="0">
                <a:solidFill>
                  <a:srgbClr val="C00000"/>
                </a:solidFill>
              </a:rPr>
              <a:t>sản</a:t>
            </a:r>
            <a:r>
              <a:rPr lang="en-US" i="1" u="sng" dirty="0" smtClean="0">
                <a:solidFill>
                  <a:srgbClr val="C00000"/>
                </a:solidFill>
              </a:rPr>
              <a:t> </a:t>
            </a:r>
            <a:r>
              <a:rPr lang="en-US" i="1" u="sng" dirty="0" err="1" smtClean="0">
                <a:solidFill>
                  <a:srgbClr val="C00000"/>
                </a:solidFill>
              </a:rPr>
              <a:t>phẩm</a:t>
            </a:r>
            <a:endParaRPr lang="en-US" i="1" u="sng" dirty="0">
              <a:solidFill>
                <a:srgbClr val="C00000"/>
              </a:solidFill>
            </a:endParaRPr>
          </a:p>
        </p:txBody>
      </p:sp>
      <p:pic>
        <p:nvPicPr>
          <p:cNvPr id="4" name="Picture 3"/>
          <p:cNvPicPr/>
          <p:nvPr/>
        </p:nvPicPr>
        <p:blipFill>
          <a:blip r:embed="rId2"/>
          <a:stretch/>
        </p:blipFill>
        <p:spPr>
          <a:xfrm>
            <a:off x="3565906" y="1452649"/>
            <a:ext cx="8308232" cy="5039591"/>
          </a:xfrm>
          <a:prstGeom prst="rect">
            <a:avLst/>
          </a:prstGeom>
          <a:ln/>
        </p:spPr>
        <p:style>
          <a:lnRef idx="1">
            <a:schemeClr val="accent1"/>
          </a:lnRef>
          <a:fillRef idx="2">
            <a:schemeClr val="accent1"/>
          </a:fillRef>
          <a:effectRef idx="1">
            <a:schemeClr val="accent1"/>
          </a:effectRef>
          <a:fontRef idx="minor">
            <a:schemeClr val="dk1"/>
          </a:fontRef>
        </p:style>
      </p:pic>
      <p:sp>
        <p:nvSpPr>
          <p:cNvPr id="5" name="Text Placeholder 1"/>
          <p:cNvSpPr txBox="1">
            <a:spLocks/>
          </p:cNvSpPr>
          <p:nvPr/>
        </p:nvSpPr>
        <p:spPr>
          <a:xfrm>
            <a:off x="5991497" y="407744"/>
            <a:ext cx="3631474" cy="72424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u="sng" dirty="0" err="1">
                <a:solidFill>
                  <a:srgbClr val="C00000"/>
                </a:solidFill>
              </a:rPr>
              <a:t>Trang</a:t>
            </a:r>
            <a:r>
              <a:rPr lang="en-US" i="1" u="sng" dirty="0">
                <a:solidFill>
                  <a:srgbClr val="C00000"/>
                </a:solidFill>
              </a:rPr>
              <a:t> </a:t>
            </a:r>
            <a:r>
              <a:rPr lang="en-US" i="1" u="sng" dirty="0" err="1">
                <a:solidFill>
                  <a:srgbClr val="C00000"/>
                </a:solidFill>
              </a:rPr>
              <a:t>chủ</a:t>
            </a:r>
            <a:endParaRPr lang="en-US" i="1" u="sng" dirty="0">
              <a:solidFill>
                <a:srgbClr val="C00000"/>
              </a:solidFill>
            </a:endParaRPr>
          </a:p>
        </p:txBody>
      </p:sp>
      <p:pic>
        <p:nvPicPr>
          <p:cNvPr id="9" name="Picture 8"/>
          <p:cNvPicPr>
            <a:picLocks noChangeAspect="1"/>
          </p:cNvPicPr>
          <p:nvPr/>
        </p:nvPicPr>
        <p:blipFill>
          <a:blip r:embed="rId3"/>
          <a:stretch>
            <a:fillRect/>
          </a:stretch>
        </p:blipFill>
        <p:spPr>
          <a:xfrm>
            <a:off x="3395826" y="1851371"/>
            <a:ext cx="8693307" cy="4217864"/>
          </a:xfrm>
          <a:prstGeom prst="rect">
            <a:avLst/>
          </a:prstGeom>
        </p:spPr>
      </p:pic>
      <p:sp>
        <p:nvSpPr>
          <p:cNvPr id="7" name="Text Placeholder 1"/>
          <p:cNvSpPr txBox="1">
            <a:spLocks/>
          </p:cNvSpPr>
          <p:nvPr/>
        </p:nvSpPr>
        <p:spPr>
          <a:xfrm>
            <a:off x="2867297" y="552158"/>
            <a:ext cx="9705449" cy="463893"/>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i="1" u="sng" dirty="0">
                <a:solidFill>
                  <a:srgbClr val="C00000"/>
                </a:solidFill>
              </a:rPr>
              <a:t>So </a:t>
            </a:r>
            <a:r>
              <a:rPr lang="en-US" i="1" u="sng" dirty="0" err="1">
                <a:solidFill>
                  <a:srgbClr val="C00000"/>
                </a:solidFill>
              </a:rPr>
              <a:t>sánh</a:t>
            </a:r>
            <a:r>
              <a:rPr lang="en-US" i="1" u="sng" dirty="0">
                <a:solidFill>
                  <a:srgbClr val="C00000"/>
                </a:solidFill>
              </a:rPr>
              <a:t> </a:t>
            </a:r>
            <a:r>
              <a:rPr lang="en-US" i="1" u="sng" dirty="0" err="1">
                <a:solidFill>
                  <a:srgbClr val="C00000"/>
                </a:solidFill>
              </a:rPr>
              <a:t>giá</a:t>
            </a:r>
            <a:r>
              <a:rPr lang="en-US" i="1" u="sng" dirty="0">
                <a:solidFill>
                  <a:srgbClr val="C00000"/>
                </a:solidFill>
              </a:rPr>
              <a:t> </a:t>
            </a:r>
          </a:p>
        </p:txBody>
      </p:sp>
      <p:pic>
        <p:nvPicPr>
          <p:cNvPr id="10" name="Picture 9"/>
          <p:cNvPicPr>
            <a:picLocks noChangeAspect="1"/>
          </p:cNvPicPr>
          <p:nvPr/>
        </p:nvPicPr>
        <p:blipFill>
          <a:blip r:embed="rId4"/>
          <a:stretch>
            <a:fillRect/>
          </a:stretch>
        </p:blipFill>
        <p:spPr>
          <a:xfrm>
            <a:off x="2912005" y="1568589"/>
            <a:ext cx="9185969" cy="4500646"/>
          </a:xfrm>
          <a:prstGeom prst="rect">
            <a:avLst/>
          </a:prstGeom>
        </p:spPr>
      </p:pic>
      <p:pic>
        <p:nvPicPr>
          <p:cNvPr id="11" name="Picture 10"/>
          <p:cNvPicPr>
            <a:picLocks noChangeAspect="1"/>
          </p:cNvPicPr>
          <p:nvPr/>
        </p:nvPicPr>
        <p:blipFill>
          <a:blip r:embed="rId5"/>
          <a:stretch>
            <a:fillRect/>
          </a:stretch>
        </p:blipFill>
        <p:spPr>
          <a:xfrm>
            <a:off x="2965269" y="1626534"/>
            <a:ext cx="9639822" cy="4654204"/>
          </a:xfrm>
          <a:prstGeom prst="rect">
            <a:avLst/>
          </a:prstGeom>
        </p:spPr>
      </p:pic>
    </p:spTree>
    <p:extLst>
      <p:ext uri="{BB962C8B-B14F-4D97-AF65-F5344CB8AC3E}">
        <p14:creationId xmlns:p14="http://schemas.microsoft.com/office/powerpoint/2010/main" val="365594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3" presetClass="exit" presetSubtype="10" fill="hold" nodeType="withEffect">
                                  <p:stCondLst>
                                    <p:cond delay="0"/>
                                  </p:stCondLst>
                                  <p:childTnLst>
                                    <p:animEffect transition="out" filter="blinds(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6"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6" presetClass="exit" presetSubtype="21" fill="hold" nodeType="withEffect">
                                  <p:stCondLst>
                                    <p:cond delay="0"/>
                                  </p:stCondLst>
                                  <p:childTnLst>
                                    <p:animEffect transition="out" filter="barn(inVertical)">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600"/>
                                        <p:tgtEl>
                                          <p:spTgt spid="10"/>
                                        </p:tgtEl>
                                      </p:cBhvr>
                                    </p:animEffect>
                                    <p:anim calcmode="lin" valueType="num">
                                      <p:cBhvr>
                                        <p:cTn id="43" dur="600" fill="hold"/>
                                        <p:tgtEl>
                                          <p:spTgt spid="10"/>
                                        </p:tgtEl>
                                        <p:attrNameLst>
                                          <p:attrName>ppt_x</p:attrName>
                                        </p:attrNameLst>
                                      </p:cBhvr>
                                      <p:tavLst>
                                        <p:tav tm="0">
                                          <p:val>
                                            <p:strVal val="#ppt_x"/>
                                          </p:val>
                                        </p:tav>
                                        <p:tav tm="100000">
                                          <p:val>
                                            <p:strVal val="#ppt_x"/>
                                          </p:val>
                                        </p:tav>
                                      </p:tavLst>
                                    </p:anim>
                                    <p:anim calcmode="lin" valueType="num">
                                      <p:cBhvr>
                                        <p:cTn id="44" dur="6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xit" presetSubtype="32" fill="hold" nodeType="clickEffect">
                                  <p:stCondLst>
                                    <p:cond delay="0"/>
                                  </p:stCondLst>
                                  <p:childTnLst>
                                    <p:animEffect transition="out" filter="circle(out)">
                                      <p:cBhvr>
                                        <p:cTn id="48" dur="800"/>
                                        <p:tgtEl>
                                          <p:spTgt spid="10"/>
                                        </p:tgtEl>
                                      </p:cBhvr>
                                    </p:animEffect>
                                    <p:set>
                                      <p:cBhvr>
                                        <p:cTn id="49" dur="1" fill="hold">
                                          <p:stCondLst>
                                            <p:cond delay="799"/>
                                          </p:stCondLst>
                                        </p:cTn>
                                        <p:tgtEl>
                                          <p:spTgt spid="10"/>
                                        </p:tgtEl>
                                        <p:attrNameLst>
                                          <p:attrName>style.visibility</p:attrName>
                                        </p:attrNameLst>
                                      </p:cBhvr>
                                      <p:to>
                                        <p:strVal val="hidden"/>
                                      </p:to>
                                    </p:set>
                                  </p:childTnLst>
                                </p:cTn>
                              </p:par>
                              <p:par>
                                <p:cTn id="50" presetID="31"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800" fill="hold"/>
                                        <p:tgtEl>
                                          <p:spTgt spid="11"/>
                                        </p:tgtEl>
                                        <p:attrNameLst>
                                          <p:attrName>ppt_w</p:attrName>
                                        </p:attrNameLst>
                                      </p:cBhvr>
                                      <p:tavLst>
                                        <p:tav tm="0">
                                          <p:val>
                                            <p:fltVal val="0"/>
                                          </p:val>
                                        </p:tav>
                                        <p:tav tm="100000">
                                          <p:val>
                                            <p:strVal val="#ppt_w"/>
                                          </p:val>
                                        </p:tav>
                                      </p:tavLst>
                                    </p:anim>
                                    <p:anim calcmode="lin" valueType="num">
                                      <p:cBhvr>
                                        <p:cTn id="53" dur="800" fill="hold"/>
                                        <p:tgtEl>
                                          <p:spTgt spid="11"/>
                                        </p:tgtEl>
                                        <p:attrNameLst>
                                          <p:attrName>ppt_h</p:attrName>
                                        </p:attrNameLst>
                                      </p:cBhvr>
                                      <p:tavLst>
                                        <p:tav tm="0">
                                          <p:val>
                                            <p:fltVal val="0"/>
                                          </p:val>
                                        </p:tav>
                                        <p:tav tm="100000">
                                          <p:val>
                                            <p:strVal val="#ppt_h"/>
                                          </p:val>
                                        </p:tav>
                                      </p:tavLst>
                                    </p:anim>
                                    <p:anim calcmode="lin" valueType="num">
                                      <p:cBhvr>
                                        <p:cTn id="54" dur="800" fill="hold"/>
                                        <p:tgtEl>
                                          <p:spTgt spid="11"/>
                                        </p:tgtEl>
                                        <p:attrNameLst>
                                          <p:attrName>style.rotation</p:attrName>
                                        </p:attrNameLst>
                                      </p:cBhvr>
                                      <p:tavLst>
                                        <p:tav tm="0">
                                          <p:val>
                                            <p:fltVal val="90"/>
                                          </p:val>
                                        </p:tav>
                                        <p:tav tm="100000">
                                          <p:val>
                                            <p:fltVal val="0"/>
                                          </p:val>
                                        </p:tav>
                                      </p:tavLst>
                                    </p:anim>
                                    <p:animEffect transition="in" filter="fade">
                                      <p:cBhvr>
                                        <p:cTn id="55"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96635" y="783497"/>
            <a:ext cx="11573197" cy="724247"/>
          </a:xfrm>
          <a:prstGeom prst="rect">
            <a:avLst/>
          </a:prstGeom>
        </p:spPr>
        <p:txBody>
          <a:bodyPr/>
          <a:lstStyle/>
          <a:p>
            <a:r>
              <a:rPr lang="en-US" b="1" spc="-1" dirty="0" smtClean="0">
                <a:solidFill>
                  <a:srgbClr val="FF0000"/>
                </a:solidFill>
                <a:ea typeface="DejaVu Sans"/>
              </a:rPr>
              <a:t>Demo </a:t>
            </a:r>
            <a:r>
              <a:rPr lang="en-US" b="1" spc="-1" dirty="0" err="1" smtClean="0">
                <a:solidFill>
                  <a:srgbClr val="FF0000"/>
                </a:solidFill>
                <a:ea typeface="DejaVu Sans"/>
              </a:rPr>
              <a:t>tính</a:t>
            </a:r>
            <a:r>
              <a:rPr lang="en-US" b="1" spc="-1" dirty="0" smtClean="0">
                <a:solidFill>
                  <a:srgbClr val="FF0000"/>
                </a:solidFill>
                <a:ea typeface="DejaVu Sans"/>
              </a:rPr>
              <a:t> </a:t>
            </a:r>
            <a:r>
              <a:rPr lang="en-US" b="1" spc="-1" dirty="0" err="1" smtClean="0">
                <a:solidFill>
                  <a:srgbClr val="FF0000"/>
                </a:solidFill>
                <a:ea typeface="DejaVu Sans"/>
              </a:rPr>
              <a:t>năng</a:t>
            </a:r>
            <a:endParaRPr lang="en-US" b="1" spc="-1" dirty="0">
              <a:solidFill>
                <a:srgbClr val="FF0000"/>
              </a:solidFill>
            </a:endParaRPr>
          </a:p>
          <a:p>
            <a:endParaRPr lang="en-US" b="1" dirty="0">
              <a:solidFill>
                <a:srgbClr val="FF0000"/>
              </a:solidFill>
            </a:endParaRPr>
          </a:p>
        </p:txBody>
      </p:sp>
      <p:sp>
        <p:nvSpPr>
          <p:cNvPr id="3" name="Rectangle 2">
            <a:extLst>
              <a:ext uri="{FF2B5EF4-FFF2-40B4-BE49-F238E27FC236}">
                <a16:creationId xmlns:a16="http://schemas.microsoft.com/office/drawing/2014/main" id="{CDB14790-6FAE-450D-9D0E-5BD3D2B919C8}"/>
              </a:ext>
            </a:extLst>
          </p:cNvPr>
          <p:cNvSpPr/>
          <p:nvPr/>
        </p:nvSpPr>
        <p:spPr>
          <a:xfrm rot="850503">
            <a:off x="4159077" y="2398131"/>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20685423" lon="4603994" rev="18968731"/>
            </a:camera>
            <a:lightRig rig="threePt" dir="t"/>
          </a:scene3d>
          <a:sp3d>
            <a:bevelB w="0" h="317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02B1C35-FAC6-4C99-BB4F-0B6FF847EFE2}"/>
              </a:ext>
            </a:extLst>
          </p:cNvPr>
          <p:cNvSpPr/>
          <p:nvPr/>
        </p:nvSpPr>
        <p:spPr>
          <a:xfrm rot="850503">
            <a:off x="6347613" y="2943277"/>
            <a:ext cx="1079825" cy="1079825"/>
          </a:xfrm>
          <a:prstGeom prst="rect">
            <a:avLst/>
          </a:prstGeom>
          <a:solidFill>
            <a:schemeClr val="accent2"/>
          </a:solidFill>
          <a:ln>
            <a:solidFill>
              <a:schemeClr val="accent2">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254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7860BB-05AC-40E3-9FEE-F4AF81E81E6C}"/>
              </a:ext>
            </a:extLst>
          </p:cNvPr>
          <p:cNvSpPr/>
          <p:nvPr/>
        </p:nvSpPr>
        <p:spPr>
          <a:xfrm rot="850503">
            <a:off x="7531269" y="3653469"/>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190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0358123-5F6B-418B-B2CB-CBEF5EAC131A}"/>
              </a:ext>
            </a:extLst>
          </p:cNvPr>
          <p:cNvSpPr/>
          <p:nvPr/>
        </p:nvSpPr>
        <p:spPr>
          <a:xfrm rot="850503">
            <a:off x="8714924" y="4363662"/>
            <a:ext cx="1079825" cy="1079825"/>
          </a:xfrm>
          <a:prstGeom prst="rect">
            <a:avLst/>
          </a:prstGeom>
          <a:solidFill>
            <a:schemeClr val="accent2"/>
          </a:solidFill>
          <a:ln>
            <a:solidFill>
              <a:schemeClr val="accent2">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BDAF07-6C12-4524-831A-2FB65DFCA907}"/>
              </a:ext>
            </a:extLst>
          </p:cNvPr>
          <p:cNvSpPr/>
          <p:nvPr/>
        </p:nvSpPr>
        <p:spPr>
          <a:xfrm rot="850503">
            <a:off x="9898580" y="5073854"/>
            <a:ext cx="1079825" cy="1079825"/>
          </a:xfrm>
          <a:prstGeom prst="rect">
            <a:avLst/>
          </a:prstGeom>
          <a:solidFill>
            <a:schemeClr val="accent3"/>
          </a:solidFill>
          <a:ln>
            <a:solidFill>
              <a:schemeClr val="accent3">
                <a:lumMod val="75000"/>
              </a:schemeClr>
            </a:solidFill>
          </a:ln>
          <a:effectLst>
            <a:outerShdw blurRad="1270000" dist="190500" dir="6000000" sx="120000" sy="120000" kx="-800400" algn="bl" rotWithShape="0">
              <a:prstClr val="black">
                <a:alpha val="35000"/>
              </a:prstClr>
            </a:outerShdw>
          </a:effectLst>
          <a:scene3d>
            <a:camera prst="isometricOffAxis2Top">
              <a:rot lat="19838825" lon="5067636" rev="17278055"/>
            </a:camera>
            <a:lightRig rig="threePt" dir="t"/>
          </a:scene3d>
          <a:sp3d>
            <a:bevelB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F0E71C5-7559-4492-87F2-5C911CA78643}"/>
              </a:ext>
            </a:extLst>
          </p:cNvPr>
          <p:cNvSpPr/>
          <p:nvPr/>
        </p:nvSpPr>
        <p:spPr>
          <a:xfrm rot="3642048" flipH="1">
            <a:off x="5483094" y="2276338"/>
            <a:ext cx="2006226" cy="919706"/>
          </a:xfrm>
          <a:custGeom>
            <a:avLst/>
            <a:gdLst>
              <a:gd name="connsiteX0" fmla="*/ 3983468 w 5286428"/>
              <a:gd name="connsiteY0" fmla="*/ 488159 h 2423436"/>
              <a:gd name="connsiteX1" fmla="*/ 3912464 w 5286428"/>
              <a:gd name="connsiteY1" fmla="*/ 402272 h 2423436"/>
              <a:gd name="connsiteX2" fmla="*/ 3560961 w 5286428"/>
              <a:gd name="connsiteY2" fmla="*/ 447897 h 2423436"/>
              <a:gd name="connsiteX3" fmla="*/ 3058909 w 5286428"/>
              <a:gd name="connsiteY3" fmla="*/ 1099716 h 2423436"/>
              <a:gd name="connsiteX4" fmla="*/ 3008921 w 5286428"/>
              <a:gd name="connsiteY4" fmla="*/ 1284917 h 2423436"/>
              <a:gd name="connsiteX5" fmla="*/ 3016713 w 5286428"/>
              <a:gd name="connsiteY5" fmla="*/ 1308331 h 2423436"/>
              <a:gd name="connsiteX6" fmla="*/ 3015656 w 5286428"/>
              <a:gd name="connsiteY6" fmla="*/ 1352485 h 2423436"/>
              <a:gd name="connsiteX7" fmla="*/ 3175556 w 5286428"/>
              <a:gd name="connsiteY7" fmla="*/ 2255341 h 2423436"/>
              <a:gd name="connsiteX8" fmla="*/ 3411496 w 5286428"/>
              <a:gd name="connsiteY8" fmla="*/ 2420283 h 2423436"/>
              <a:gd name="connsiteX9" fmla="*/ 3576437 w 5286428"/>
              <a:gd name="connsiteY9" fmla="*/ 2184345 h 2423436"/>
              <a:gd name="connsiteX10" fmla="*/ 3441285 w 5286428"/>
              <a:gd name="connsiteY10" fmla="*/ 1421218 h 2423436"/>
              <a:gd name="connsiteX11" fmla="*/ 3456036 w 5286428"/>
              <a:gd name="connsiteY11" fmla="*/ 1405598 h 2423436"/>
              <a:gd name="connsiteX12" fmla="*/ 3958088 w 5286428"/>
              <a:gd name="connsiteY12" fmla="*/ 753778 h 2423436"/>
              <a:gd name="connsiteX13" fmla="*/ 4002016 w 5286428"/>
              <a:gd name="connsiteY13" fmla="*/ 664470 h 2423436"/>
              <a:gd name="connsiteX14" fmla="*/ 4010030 w 5286428"/>
              <a:gd name="connsiteY14" fmla="*/ 592549 h 2423436"/>
              <a:gd name="connsiteX15" fmla="*/ 3983468 w 5286428"/>
              <a:gd name="connsiteY15" fmla="*/ 488159 h 2423436"/>
              <a:gd name="connsiteX16" fmla="*/ 4170030 w 5286428"/>
              <a:gd name="connsiteY16" fmla="*/ 419181 h 2423436"/>
              <a:gd name="connsiteX17" fmla="*/ 3815793 w 5286428"/>
              <a:gd name="connsiteY17" fmla="*/ 189898 h 2423436"/>
              <a:gd name="connsiteX18" fmla="*/ 2483738 w 5286428"/>
              <a:gd name="connsiteY18" fmla="*/ 204436 h 2423436"/>
              <a:gd name="connsiteX19" fmla="*/ 2379630 w 5286428"/>
              <a:gd name="connsiteY19" fmla="*/ 226640 h 2423436"/>
              <a:gd name="connsiteX20" fmla="*/ 2377740 w 5286428"/>
              <a:gd name="connsiteY20" fmla="*/ 248749 h 2423436"/>
              <a:gd name="connsiteX21" fmla="*/ 2364284 w 5286428"/>
              <a:gd name="connsiteY21" fmla="*/ 227803 h 2423436"/>
              <a:gd name="connsiteX22" fmla="*/ 2297355 w 5286428"/>
              <a:gd name="connsiteY22" fmla="*/ 306568 h 2423436"/>
              <a:gd name="connsiteX23" fmla="*/ 2253459 w 5286428"/>
              <a:gd name="connsiteY23" fmla="*/ 296426 h 2423436"/>
              <a:gd name="connsiteX24" fmla="*/ 1600064 w 5286428"/>
              <a:gd name="connsiteY24" fmla="*/ 405573 h 2423436"/>
              <a:gd name="connsiteX25" fmla="*/ 1577377 w 5286428"/>
              <a:gd name="connsiteY25" fmla="*/ 414238 h 2423436"/>
              <a:gd name="connsiteX26" fmla="*/ 1545396 w 5286428"/>
              <a:gd name="connsiteY26" fmla="*/ 396768 h 2423436"/>
              <a:gd name="connsiteX27" fmla="*/ 255440 w 5286428"/>
              <a:gd name="connsiteY27" fmla="*/ 257952 h 2423436"/>
              <a:gd name="connsiteX28" fmla="*/ 3767 w 5286428"/>
              <a:gd name="connsiteY28" fmla="*/ 460722 h 2423436"/>
              <a:gd name="connsiteX29" fmla="*/ 1331 w 5286428"/>
              <a:gd name="connsiteY29" fmla="*/ 483373 h 2423436"/>
              <a:gd name="connsiteX30" fmla="*/ 204102 w 5286428"/>
              <a:gd name="connsiteY30" fmla="*/ 735045 h 2423436"/>
              <a:gd name="connsiteX31" fmla="*/ 1494058 w 5286428"/>
              <a:gd name="connsiteY31" fmla="*/ 873863 h 2423436"/>
              <a:gd name="connsiteX32" fmla="*/ 1584423 w 5286428"/>
              <a:gd name="connsiteY32" fmla="*/ 865525 h 2423436"/>
              <a:gd name="connsiteX33" fmla="*/ 1595683 w 5286428"/>
              <a:gd name="connsiteY33" fmla="*/ 859575 h 2423436"/>
              <a:gd name="connsiteX34" fmla="*/ 1679130 w 5286428"/>
              <a:gd name="connsiteY34" fmla="*/ 878863 h 2423436"/>
              <a:gd name="connsiteX35" fmla="*/ 2227107 w 5286428"/>
              <a:gd name="connsiteY35" fmla="*/ 787324 h 2423436"/>
              <a:gd name="connsiteX36" fmla="*/ 1969185 w 5286428"/>
              <a:gd name="connsiteY36" fmla="*/ 1117092 h 2423436"/>
              <a:gd name="connsiteX37" fmla="*/ 932923 w 5286428"/>
              <a:gd name="connsiteY37" fmla="*/ 1472666 h 2423436"/>
              <a:gd name="connsiteX38" fmla="*/ 783856 w 5286428"/>
              <a:gd name="connsiteY38" fmla="*/ 1777471 h 2423436"/>
              <a:gd name="connsiteX39" fmla="*/ 1088661 w 5286428"/>
              <a:gd name="connsiteY39" fmla="*/ 1926538 h 2423436"/>
              <a:gd name="connsiteX40" fmla="*/ 2140074 w 5286428"/>
              <a:gd name="connsiteY40" fmla="*/ 1565766 h 2423436"/>
              <a:gd name="connsiteX41" fmla="*/ 2148899 w 5286428"/>
              <a:gd name="connsiteY41" fmla="*/ 1560601 h 2423436"/>
              <a:gd name="connsiteX42" fmla="*/ 2227514 w 5286428"/>
              <a:gd name="connsiteY42" fmla="*/ 1535084 h 2423436"/>
              <a:gd name="connsiteX43" fmla="*/ 2299902 w 5286428"/>
              <a:gd name="connsiteY43" fmla="*/ 1473133 h 2423436"/>
              <a:gd name="connsiteX44" fmla="*/ 2696870 w 5286428"/>
              <a:gd name="connsiteY44" fmla="*/ 965575 h 2423436"/>
              <a:gd name="connsiteX45" fmla="*/ 3047815 w 5286428"/>
              <a:gd name="connsiteY45" fmla="*/ 961742 h 2423436"/>
              <a:gd name="connsiteX46" fmla="*/ 3492182 w 5286428"/>
              <a:gd name="connsiteY46" fmla="*/ 396482 h 2423436"/>
              <a:gd name="connsiteX47" fmla="*/ 3969472 w 5286428"/>
              <a:gd name="connsiteY47" fmla="*/ 339323 h 2423436"/>
              <a:gd name="connsiteX48" fmla="*/ 4026625 w 5286428"/>
              <a:gd name="connsiteY48" fmla="*/ 816609 h 2423436"/>
              <a:gd name="connsiteX49" fmla="*/ 3938334 w 5286428"/>
              <a:gd name="connsiteY49" fmla="*/ 928914 h 2423436"/>
              <a:gd name="connsiteX50" fmla="*/ 3972369 w 5286428"/>
              <a:gd name="connsiteY50" fmla="*/ 921658 h 2423436"/>
              <a:gd name="connsiteX51" fmla="*/ 4197881 w 5286428"/>
              <a:gd name="connsiteY51" fmla="*/ 625599 h 2423436"/>
              <a:gd name="connsiteX52" fmla="*/ 4201645 w 5286428"/>
              <a:gd name="connsiteY52" fmla="*/ 567423 h 2423436"/>
              <a:gd name="connsiteX53" fmla="*/ 4170030 w 5286428"/>
              <a:gd name="connsiteY53" fmla="*/ 419181 h 2423436"/>
              <a:gd name="connsiteX54" fmla="*/ 5221384 w 5286428"/>
              <a:gd name="connsiteY54" fmla="*/ 264694 h 2423436"/>
              <a:gd name="connsiteX55" fmla="*/ 4814977 w 5286428"/>
              <a:gd name="connsiteY55" fmla="*/ 1904 h 2423436"/>
              <a:gd name="connsiteX56" fmla="*/ 4257612 w 5286428"/>
              <a:gd name="connsiteY56" fmla="*/ 471443 h 2423436"/>
              <a:gd name="connsiteX57" fmla="*/ 4727158 w 5286428"/>
              <a:gd name="connsiteY57" fmla="*/ 1028814 h 2423436"/>
              <a:gd name="connsiteX58" fmla="*/ 5284525 w 5286428"/>
              <a:gd name="connsiteY58" fmla="*/ 559272 h 2423436"/>
              <a:gd name="connsiteX59" fmla="*/ 5221384 w 5286428"/>
              <a:gd name="connsiteY59" fmla="*/ 264694 h 242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286428" h="2423436">
                <a:moveTo>
                  <a:pt x="3983468" y="488159"/>
                </a:moveTo>
                <a:cubicBezTo>
                  <a:pt x="3967091" y="455552"/>
                  <a:pt x="3943307" y="426029"/>
                  <a:pt x="3912464" y="402272"/>
                </a:cubicBezTo>
                <a:cubicBezTo>
                  <a:pt x="3802801" y="317807"/>
                  <a:pt x="3645426" y="338233"/>
                  <a:pt x="3560961" y="447897"/>
                </a:cubicBezTo>
                <a:lnTo>
                  <a:pt x="3058909" y="1099716"/>
                </a:lnTo>
                <a:cubicBezTo>
                  <a:pt x="3016675" y="1154549"/>
                  <a:pt x="3000665" y="1221308"/>
                  <a:pt x="3008921" y="1284917"/>
                </a:cubicBezTo>
                <a:lnTo>
                  <a:pt x="3016713" y="1308331"/>
                </a:lnTo>
                <a:lnTo>
                  <a:pt x="3015656" y="1352485"/>
                </a:lnTo>
                <a:lnTo>
                  <a:pt x="3175556" y="2255341"/>
                </a:lnTo>
                <a:cubicBezTo>
                  <a:pt x="3195160" y="2366042"/>
                  <a:pt x="3300795" y="2439889"/>
                  <a:pt x="3411496" y="2420283"/>
                </a:cubicBezTo>
                <a:cubicBezTo>
                  <a:pt x="3522194" y="2400678"/>
                  <a:pt x="3596042" y="2295044"/>
                  <a:pt x="3576437" y="2184345"/>
                </a:cubicBezTo>
                <a:lnTo>
                  <a:pt x="3441285" y="1421218"/>
                </a:lnTo>
                <a:lnTo>
                  <a:pt x="3456036" y="1405598"/>
                </a:lnTo>
                <a:lnTo>
                  <a:pt x="3958088" y="753778"/>
                </a:lnTo>
                <a:cubicBezTo>
                  <a:pt x="3979204" y="726361"/>
                  <a:pt x="3993766" y="695964"/>
                  <a:pt x="4002016" y="664470"/>
                </a:cubicBezTo>
                <a:cubicBezTo>
                  <a:pt x="4008202" y="640847"/>
                  <a:pt x="4010839" y="616609"/>
                  <a:pt x="4010030" y="592549"/>
                </a:cubicBezTo>
                <a:cubicBezTo>
                  <a:pt x="4008815" y="556457"/>
                  <a:pt x="3999846" y="520766"/>
                  <a:pt x="3983468" y="488159"/>
                </a:cubicBezTo>
                <a:close/>
                <a:moveTo>
                  <a:pt x="4170030" y="419181"/>
                </a:moveTo>
                <a:cubicBezTo>
                  <a:pt x="4110593" y="282820"/>
                  <a:pt x="3973894" y="188175"/>
                  <a:pt x="3815793" y="189898"/>
                </a:cubicBezTo>
                <a:lnTo>
                  <a:pt x="2483738" y="204436"/>
                </a:lnTo>
                <a:lnTo>
                  <a:pt x="2379630" y="226640"/>
                </a:lnTo>
                <a:lnTo>
                  <a:pt x="2377740" y="248749"/>
                </a:lnTo>
                <a:lnTo>
                  <a:pt x="2364284" y="227803"/>
                </a:lnTo>
                <a:lnTo>
                  <a:pt x="2297355" y="306568"/>
                </a:lnTo>
                <a:lnTo>
                  <a:pt x="2253459" y="296426"/>
                </a:lnTo>
                <a:lnTo>
                  <a:pt x="1600064" y="405573"/>
                </a:lnTo>
                <a:cubicBezTo>
                  <a:pt x="1592502" y="408459"/>
                  <a:pt x="1584940" y="411349"/>
                  <a:pt x="1577377" y="414238"/>
                </a:cubicBezTo>
                <a:lnTo>
                  <a:pt x="1545396" y="396768"/>
                </a:lnTo>
                <a:lnTo>
                  <a:pt x="255440" y="257952"/>
                </a:lnTo>
                <a:cubicBezTo>
                  <a:pt x="129955" y="244451"/>
                  <a:pt x="17273" y="335231"/>
                  <a:pt x="3767" y="460722"/>
                </a:cubicBezTo>
                <a:lnTo>
                  <a:pt x="1331" y="483373"/>
                </a:lnTo>
                <a:cubicBezTo>
                  <a:pt x="-12174" y="608863"/>
                  <a:pt x="78612" y="721541"/>
                  <a:pt x="204102" y="735045"/>
                </a:cubicBezTo>
                <a:lnTo>
                  <a:pt x="1494058" y="873863"/>
                </a:lnTo>
                <a:cubicBezTo>
                  <a:pt x="1525430" y="877235"/>
                  <a:pt x="1556002" y="874092"/>
                  <a:pt x="1584423" y="865525"/>
                </a:cubicBezTo>
                <a:lnTo>
                  <a:pt x="1595683" y="859575"/>
                </a:lnTo>
                <a:lnTo>
                  <a:pt x="1679130" y="878863"/>
                </a:lnTo>
                <a:lnTo>
                  <a:pt x="2227107" y="787324"/>
                </a:lnTo>
                <a:lnTo>
                  <a:pt x="1969185" y="1117092"/>
                </a:lnTo>
                <a:lnTo>
                  <a:pt x="932923" y="1472666"/>
                </a:lnTo>
                <a:cubicBezTo>
                  <a:pt x="807591" y="1515671"/>
                  <a:pt x="740851" y="1652141"/>
                  <a:pt x="783856" y="1777471"/>
                </a:cubicBezTo>
                <a:cubicBezTo>
                  <a:pt x="826861" y="1902804"/>
                  <a:pt x="963332" y="1969545"/>
                  <a:pt x="1088661" y="1926538"/>
                </a:cubicBezTo>
                <a:lnTo>
                  <a:pt x="2140074" y="1565766"/>
                </a:lnTo>
                <a:cubicBezTo>
                  <a:pt x="2143016" y="1564043"/>
                  <a:pt x="2145958" y="1562324"/>
                  <a:pt x="2148899" y="1560601"/>
                </a:cubicBezTo>
                <a:cubicBezTo>
                  <a:pt x="2175104" y="1552092"/>
                  <a:pt x="2201309" y="1543589"/>
                  <a:pt x="2227514" y="1535084"/>
                </a:cubicBezTo>
                <a:cubicBezTo>
                  <a:pt x="2254766" y="1519953"/>
                  <a:pt x="2279493" y="1499228"/>
                  <a:pt x="2299902" y="1473133"/>
                </a:cubicBezTo>
                <a:lnTo>
                  <a:pt x="2696870" y="965575"/>
                </a:lnTo>
                <a:lnTo>
                  <a:pt x="3047815" y="961742"/>
                </a:lnTo>
                <a:lnTo>
                  <a:pt x="3492182" y="396482"/>
                </a:lnTo>
                <a:cubicBezTo>
                  <a:pt x="3608201" y="248897"/>
                  <a:pt x="3821889" y="223314"/>
                  <a:pt x="3969472" y="339323"/>
                </a:cubicBezTo>
                <a:cubicBezTo>
                  <a:pt x="4117056" y="455344"/>
                  <a:pt x="4142639" y="669033"/>
                  <a:pt x="4026625" y="816609"/>
                </a:cubicBezTo>
                <a:lnTo>
                  <a:pt x="3938334" y="928914"/>
                </a:lnTo>
                <a:lnTo>
                  <a:pt x="3972369" y="921658"/>
                </a:lnTo>
                <a:cubicBezTo>
                  <a:pt x="4091682" y="869647"/>
                  <a:pt x="4179056" y="758489"/>
                  <a:pt x="4197881" y="625599"/>
                </a:cubicBezTo>
                <a:cubicBezTo>
                  <a:pt x="4200570" y="606614"/>
                  <a:pt x="4201861" y="587186"/>
                  <a:pt x="4201645" y="567423"/>
                </a:cubicBezTo>
                <a:cubicBezTo>
                  <a:pt x="4201071" y="514723"/>
                  <a:pt x="4189843" y="464635"/>
                  <a:pt x="4170030" y="419181"/>
                </a:cubicBezTo>
                <a:close/>
                <a:moveTo>
                  <a:pt x="5221384" y="264694"/>
                </a:moveTo>
                <a:cubicBezTo>
                  <a:pt x="5140792" y="120222"/>
                  <a:pt x="4992212" y="17060"/>
                  <a:pt x="4814977" y="1904"/>
                </a:cubicBezTo>
                <a:cubicBezTo>
                  <a:pt x="4531406" y="-22349"/>
                  <a:pt x="4281864" y="187877"/>
                  <a:pt x="4257612" y="471443"/>
                </a:cubicBezTo>
                <a:cubicBezTo>
                  <a:pt x="4233362" y="755019"/>
                  <a:pt x="4443584" y="1004564"/>
                  <a:pt x="4727158" y="1028814"/>
                </a:cubicBezTo>
                <a:cubicBezTo>
                  <a:pt x="5010729" y="1053068"/>
                  <a:pt x="5260270" y="842845"/>
                  <a:pt x="5284525" y="559272"/>
                </a:cubicBezTo>
                <a:cubicBezTo>
                  <a:pt x="5293618" y="452932"/>
                  <a:pt x="5269739" y="351377"/>
                  <a:pt x="5221384" y="2646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 name="자유형: 도형 50">
            <a:extLst>
              <a:ext uri="{FF2B5EF4-FFF2-40B4-BE49-F238E27FC236}">
                <a16:creationId xmlns:a16="http://schemas.microsoft.com/office/drawing/2014/main" id="{0E4ECB5D-752D-43A5-92C1-CDBD8D004472}"/>
              </a:ext>
            </a:extLst>
          </p:cNvPr>
          <p:cNvSpPr/>
          <p:nvPr/>
        </p:nvSpPr>
        <p:spPr>
          <a:xfrm rot="432250" flipH="1">
            <a:off x="3759118" y="3958702"/>
            <a:ext cx="1182920" cy="2297543"/>
          </a:xfrm>
          <a:custGeom>
            <a:avLst/>
            <a:gdLst>
              <a:gd name="connsiteX0" fmla="*/ 47611 w 597083"/>
              <a:gd name="connsiteY0" fmla="*/ 164963 h 1159692"/>
              <a:gd name="connsiteX1" fmla="*/ 78613 w 597083"/>
              <a:gd name="connsiteY1" fmla="*/ 179967 h 1159692"/>
              <a:gd name="connsiteX2" fmla="*/ 220124 w 597083"/>
              <a:gd name="connsiteY2" fmla="*/ 338945 h 1159692"/>
              <a:gd name="connsiteX3" fmla="*/ 384960 w 597083"/>
              <a:gd name="connsiteY3" fmla="*/ 280555 h 1159692"/>
              <a:gd name="connsiteX4" fmla="*/ 442403 w 597083"/>
              <a:gd name="connsiteY4" fmla="*/ 307947 h 1159692"/>
              <a:gd name="connsiteX5" fmla="*/ 415012 w 597083"/>
              <a:gd name="connsiteY5" fmla="*/ 365390 h 1159692"/>
              <a:gd name="connsiteX6" fmla="*/ 219889 w 597083"/>
              <a:gd name="connsiteY6" fmla="*/ 434509 h 1159692"/>
              <a:gd name="connsiteX7" fmla="*/ 185495 w 597083"/>
              <a:gd name="connsiteY7" fmla="*/ 432710 h 1159692"/>
              <a:gd name="connsiteX8" fmla="*/ 164104 w 597083"/>
              <a:gd name="connsiteY8" fmla="*/ 408958 h 1159692"/>
              <a:gd name="connsiteX9" fmla="*/ 160328 w 597083"/>
              <a:gd name="connsiteY9" fmla="*/ 407131 h 1159692"/>
              <a:gd name="connsiteX10" fmla="*/ 11387 w 597083"/>
              <a:gd name="connsiteY10" fmla="*/ 239806 h 1159692"/>
              <a:gd name="connsiteX11" fmla="*/ 15080 w 597083"/>
              <a:gd name="connsiteY11" fmla="*/ 176274 h 1159692"/>
              <a:gd name="connsiteX12" fmla="*/ 47611 w 597083"/>
              <a:gd name="connsiteY12" fmla="*/ 164963 h 1159692"/>
              <a:gd name="connsiteX13" fmla="*/ 428951 w 597083"/>
              <a:gd name="connsiteY13" fmla="*/ 233682 h 1159692"/>
              <a:gd name="connsiteX14" fmla="*/ 481657 w 597083"/>
              <a:gd name="connsiteY14" fmla="*/ 343153 h 1159692"/>
              <a:gd name="connsiteX15" fmla="*/ 382604 w 597083"/>
              <a:gd name="connsiteY15" fmla="*/ 626143 h 1159692"/>
              <a:gd name="connsiteX16" fmla="*/ 366582 w 597083"/>
              <a:gd name="connsiteY16" fmla="*/ 653121 h 1159692"/>
              <a:gd name="connsiteX17" fmla="*/ 371948 w 597083"/>
              <a:gd name="connsiteY17" fmla="*/ 661725 h 1159692"/>
              <a:gd name="connsiteX18" fmla="*/ 396441 w 597083"/>
              <a:gd name="connsiteY18" fmla="*/ 808797 h 1159692"/>
              <a:gd name="connsiteX19" fmla="*/ 396254 w 597083"/>
              <a:gd name="connsiteY19" fmla="*/ 814260 h 1159692"/>
              <a:gd name="connsiteX20" fmla="*/ 402309 w 597083"/>
              <a:gd name="connsiteY20" fmla="*/ 819792 h 1159692"/>
              <a:gd name="connsiteX21" fmla="*/ 526090 w 597083"/>
              <a:gd name="connsiteY21" fmla="*/ 1084267 h 1159692"/>
              <a:gd name="connsiteX22" fmla="*/ 501307 w 597083"/>
              <a:gd name="connsiteY22" fmla="*/ 1152657 h 1159692"/>
              <a:gd name="connsiteX23" fmla="*/ 496663 w 597083"/>
              <a:gd name="connsiteY23" fmla="*/ 1154830 h 1159692"/>
              <a:gd name="connsiteX24" fmla="*/ 428273 w 597083"/>
              <a:gd name="connsiteY24" fmla="*/ 1130047 h 1159692"/>
              <a:gd name="connsiteX25" fmla="*/ 304492 w 597083"/>
              <a:gd name="connsiteY25" fmla="*/ 865572 h 1159692"/>
              <a:gd name="connsiteX26" fmla="*/ 299666 w 597083"/>
              <a:gd name="connsiteY26" fmla="*/ 845726 h 1159692"/>
              <a:gd name="connsiteX27" fmla="*/ 300110 w 597083"/>
              <a:gd name="connsiteY27" fmla="*/ 842894 h 1159692"/>
              <a:gd name="connsiteX28" fmla="*/ 289908 w 597083"/>
              <a:gd name="connsiteY28" fmla="*/ 826538 h 1159692"/>
              <a:gd name="connsiteX29" fmla="*/ 269367 w 597083"/>
              <a:gd name="connsiteY29" fmla="*/ 703194 h 1159692"/>
              <a:gd name="connsiteX30" fmla="*/ 218004 w 597083"/>
              <a:gd name="connsiteY30" fmla="*/ 782191 h 1159692"/>
              <a:gd name="connsiteX31" fmla="*/ 218004 w 597083"/>
              <a:gd name="connsiteY31" fmla="*/ 1028772 h 1159692"/>
              <a:gd name="connsiteX32" fmla="*/ 164004 w 597083"/>
              <a:gd name="connsiteY32" fmla="*/ 1082772 h 1159692"/>
              <a:gd name="connsiteX33" fmla="*/ 110004 w 597083"/>
              <a:gd name="connsiteY33" fmla="*/ 1028772 h 1159692"/>
              <a:gd name="connsiteX34" fmla="*/ 110004 w 597083"/>
              <a:gd name="connsiteY34" fmla="*/ 778586 h 1159692"/>
              <a:gd name="connsiteX35" fmla="*/ 110459 w 597083"/>
              <a:gd name="connsiteY35" fmla="*/ 776330 h 1159692"/>
              <a:gd name="connsiteX36" fmla="*/ 110149 w 597083"/>
              <a:gd name="connsiteY36" fmla="*/ 757730 h 1159692"/>
              <a:gd name="connsiteX37" fmla="*/ 118049 w 597083"/>
              <a:gd name="connsiteY37" fmla="*/ 737794 h 1159692"/>
              <a:gd name="connsiteX38" fmla="*/ 216650 w 597083"/>
              <a:gd name="connsiteY38" fmla="*/ 586147 h 1159692"/>
              <a:gd name="connsiteX39" fmla="*/ 217408 w 597083"/>
              <a:gd name="connsiteY39" fmla="*/ 585374 h 1159692"/>
              <a:gd name="connsiteX40" fmla="*/ 220428 w 597083"/>
              <a:gd name="connsiteY40" fmla="*/ 569377 h 1159692"/>
              <a:gd name="connsiteX41" fmla="*/ 261754 w 597083"/>
              <a:gd name="connsiteY41" fmla="*/ 451312 h 1159692"/>
              <a:gd name="connsiteX42" fmla="*/ 414296 w 597083"/>
              <a:gd name="connsiteY42" fmla="*/ 397276 h 1159692"/>
              <a:gd name="connsiteX43" fmla="*/ 460865 w 597083"/>
              <a:gd name="connsiteY43" fmla="*/ 299620 h 1159692"/>
              <a:gd name="connsiteX44" fmla="*/ 363209 w 597083"/>
              <a:gd name="connsiteY44" fmla="*/ 253052 h 1159692"/>
              <a:gd name="connsiteX45" fmla="*/ 332902 w 597083"/>
              <a:gd name="connsiteY45" fmla="*/ 263789 h 1159692"/>
              <a:gd name="connsiteX46" fmla="*/ 336901 w 597083"/>
              <a:gd name="connsiteY46" fmla="*/ 257054 h 1159692"/>
              <a:gd name="connsiteX47" fmla="*/ 428951 w 597083"/>
              <a:gd name="connsiteY47" fmla="*/ 233682 h 1159692"/>
              <a:gd name="connsiteX48" fmla="*/ 191979 w 597083"/>
              <a:gd name="connsiteY48" fmla="*/ 95591 h 1159692"/>
              <a:gd name="connsiteX49" fmla="*/ 218674 w 597083"/>
              <a:gd name="connsiteY49" fmla="*/ 117354 h 1159692"/>
              <a:gd name="connsiteX50" fmla="*/ 309401 w 597083"/>
              <a:gd name="connsiteY50" fmla="*/ 285777 h 1159692"/>
              <a:gd name="connsiteX51" fmla="*/ 309770 w 597083"/>
              <a:gd name="connsiteY51" fmla="*/ 289402 h 1159692"/>
              <a:gd name="connsiteX52" fmla="*/ 222763 w 597083"/>
              <a:gd name="connsiteY52" fmla="*/ 314716 h 1159692"/>
              <a:gd name="connsiteX53" fmla="*/ 139439 w 597083"/>
              <a:gd name="connsiteY53" fmla="*/ 160037 h 1159692"/>
              <a:gd name="connsiteX54" fmla="*/ 157715 w 597083"/>
              <a:gd name="connsiteY54" fmla="*/ 99078 h 1159692"/>
              <a:gd name="connsiteX55" fmla="*/ 191979 w 597083"/>
              <a:gd name="connsiteY55" fmla="*/ 95591 h 1159692"/>
              <a:gd name="connsiteX56" fmla="*/ 508693 w 597083"/>
              <a:gd name="connsiteY56" fmla="*/ 3364 h 1159692"/>
              <a:gd name="connsiteX57" fmla="*/ 593719 w 597083"/>
              <a:gd name="connsiteY57" fmla="*/ 143636 h 1159692"/>
              <a:gd name="connsiteX58" fmla="*/ 453448 w 597083"/>
              <a:gd name="connsiteY58" fmla="*/ 228662 h 1159692"/>
              <a:gd name="connsiteX59" fmla="*/ 368422 w 597083"/>
              <a:gd name="connsiteY59" fmla="*/ 88390 h 1159692"/>
              <a:gd name="connsiteX60" fmla="*/ 508693 w 597083"/>
              <a:gd name="connsiteY60" fmla="*/ 3364 h 11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97083" h="1159692">
                <a:moveTo>
                  <a:pt x="47611" y="164963"/>
                </a:moveTo>
                <a:cubicBezTo>
                  <a:pt x="59108" y="165631"/>
                  <a:pt x="70350" y="170686"/>
                  <a:pt x="78613" y="179967"/>
                </a:cubicBezTo>
                <a:lnTo>
                  <a:pt x="220124" y="338945"/>
                </a:lnTo>
                <a:lnTo>
                  <a:pt x="384960" y="280555"/>
                </a:lnTo>
                <a:cubicBezTo>
                  <a:pt x="408387" y="272256"/>
                  <a:pt x="434105" y="284520"/>
                  <a:pt x="442403" y="307947"/>
                </a:cubicBezTo>
                <a:cubicBezTo>
                  <a:pt x="450702" y="331374"/>
                  <a:pt x="438438" y="357091"/>
                  <a:pt x="415012" y="365390"/>
                </a:cubicBezTo>
                <a:lnTo>
                  <a:pt x="219889" y="434509"/>
                </a:lnTo>
                <a:cubicBezTo>
                  <a:pt x="208176" y="438658"/>
                  <a:pt x="195890" y="437667"/>
                  <a:pt x="185495" y="432710"/>
                </a:cubicBezTo>
                <a:lnTo>
                  <a:pt x="164104" y="408958"/>
                </a:lnTo>
                <a:lnTo>
                  <a:pt x="160328" y="407131"/>
                </a:lnTo>
                <a:lnTo>
                  <a:pt x="11387" y="239806"/>
                </a:lnTo>
                <a:cubicBezTo>
                  <a:pt x="-5137" y="221243"/>
                  <a:pt x="-3484" y="192799"/>
                  <a:pt x="15080" y="176274"/>
                </a:cubicBezTo>
                <a:cubicBezTo>
                  <a:pt x="24362" y="168012"/>
                  <a:pt x="36114" y="164295"/>
                  <a:pt x="47611" y="164963"/>
                </a:cubicBezTo>
                <a:close/>
                <a:moveTo>
                  <a:pt x="428951" y="233682"/>
                </a:moveTo>
                <a:cubicBezTo>
                  <a:pt x="473735" y="249357"/>
                  <a:pt x="497332" y="298369"/>
                  <a:pt x="481657" y="343153"/>
                </a:cubicBezTo>
                <a:cubicBezTo>
                  <a:pt x="448639" y="437483"/>
                  <a:pt x="415621" y="531813"/>
                  <a:pt x="382604" y="626143"/>
                </a:cubicBezTo>
                <a:lnTo>
                  <a:pt x="366582" y="653121"/>
                </a:lnTo>
                <a:lnTo>
                  <a:pt x="371948" y="661725"/>
                </a:lnTo>
                <a:lnTo>
                  <a:pt x="396441" y="808797"/>
                </a:lnTo>
                <a:lnTo>
                  <a:pt x="396254" y="814260"/>
                </a:lnTo>
                <a:lnTo>
                  <a:pt x="402309" y="819792"/>
                </a:lnTo>
                <a:lnTo>
                  <a:pt x="526090" y="1084267"/>
                </a:lnTo>
                <a:cubicBezTo>
                  <a:pt x="538131" y="1109995"/>
                  <a:pt x="527036" y="1140615"/>
                  <a:pt x="501307" y="1152657"/>
                </a:cubicBezTo>
                <a:lnTo>
                  <a:pt x="496663" y="1154830"/>
                </a:lnTo>
                <a:cubicBezTo>
                  <a:pt x="470934" y="1166872"/>
                  <a:pt x="440315" y="1155776"/>
                  <a:pt x="428273" y="1130047"/>
                </a:cubicBezTo>
                <a:lnTo>
                  <a:pt x="304492" y="865572"/>
                </a:lnTo>
                <a:cubicBezTo>
                  <a:pt x="301482" y="859140"/>
                  <a:pt x="299918" y="852402"/>
                  <a:pt x="299666" y="845726"/>
                </a:cubicBezTo>
                <a:lnTo>
                  <a:pt x="300110" y="842894"/>
                </a:lnTo>
                <a:lnTo>
                  <a:pt x="289908" y="826538"/>
                </a:lnTo>
                <a:lnTo>
                  <a:pt x="269367" y="703194"/>
                </a:lnTo>
                <a:lnTo>
                  <a:pt x="218004" y="782191"/>
                </a:lnTo>
                <a:lnTo>
                  <a:pt x="218004" y="1028772"/>
                </a:lnTo>
                <a:cubicBezTo>
                  <a:pt x="218004" y="1058595"/>
                  <a:pt x="193827" y="1082772"/>
                  <a:pt x="164004" y="1082772"/>
                </a:cubicBezTo>
                <a:cubicBezTo>
                  <a:pt x="134181" y="1082772"/>
                  <a:pt x="110004" y="1058595"/>
                  <a:pt x="110004" y="1028772"/>
                </a:cubicBezTo>
                <a:lnTo>
                  <a:pt x="110004" y="778586"/>
                </a:lnTo>
                <a:lnTo>
                  <a:pt x="110459" y="776330"/>
                </a:lnTo>
                <a:lnTo>
                  <a:pt x="110149" y="757730"/>
                </a:lnTo>
                <a:cubicBezTo>
                  <a:pt x="111379" y="750823"/>
                  <a:pt x="113985" y="744045"/>
                  <a:pt x="118049" y="737794"/>
                </a:cubicBezTo>
                <a:lnTo>
                  <a:pt x="216650" y="586147"/>
                </a:lnTo>
                <a:lnTo>
                  <a:pt x="217408" y="585374"/>
                </a:lnTo>
                <a:lnTo>
                  <a:pt x="220428" y="569377"/>
                </a:lnTo>
                <a:lnTo>
                  <a:pt x="261754" y="451312"/>
                </a:lnTo>
                <a:lnTo>
                  <a:pt x="414296" y="397276"/>
                </a:lnTo>
                <a:cubicBezTo>
                  <a:pt x="454123" y="383168"/>
                  <a:pt x="474971" y="339446"/>
                  <a:pt x="460865" y="299620"/>
                </a:cubicBezTo>
                <a:cubicBezTo>
                  <a:pt x="446757" y="259793"/>
                  <a:pt x="403034" y="238945"/>
                  <a:pt x="363209" y="253052"/>
                </a:cubicBezTo>
                <a:lnTo>
                  <a:pt x="332902" y="263789"/>
                </a:lnTo>
                <a:lnTo>
                  <a:pt x="336901" y="257054"/>
                </a:lnTo>
                <a:cubicBezTo>
                  <a:pt x="359398" y="232260"/>
                  <a:pt x="395363" y="221926"/>
                  <a:pt x="428951" y="233682"/>
                </a:cubicBezTo>
                <a:close/>
                <a:moveTo>
                  <a:pt x="191979" y="95591"/>
                </a:moveTo>
                <a:cubicBezTo>
                  <a:pt x="203011" y="98899"/>
                  <a:pt x="212781" y="106414"/>
                  <a:pt x="218674" y="117354"/>
                </a:cubicBezTo>
                <a:lnTo>
                  <a:pt x="309401" y="285777"/>
                </a:lnTo>
                <a:lnTo>
                  <a:pt x="309770" y="289402"/>
                </a:lnTo>
                <a:lnTo>
                  <a:pt x="222763" y="314716"/>
                </a:lnTo>
                <a:lnTo>
                  <a:pt x="139439" y="160037"/>
                </a:lnTo>
                <a:cubicBezTo>
                  <a:pt x="127652" y="138156"/>
                  <a:pt x="135835" y="110864"/>
                  <a:pt x="157715" y="99078"/>
                </a:cubicBezTo>
                <a:cubicBezTo>
                  <a:pt x="168655" y="93184"/>
                  <a:pt x="180949" y="92283"/>
                  <a:pt x="191979" y="95591"/>
                </a:cubicBezTo>
                <a:close/>
                <a:moveTo>
                  <a:pt x="508693" y="3364"/>
                </a:moveTo>
                <a:cubicBezTo>
                  <a:pt x="570907" y="18620"/>
                  <a:pt x="608975" y="81422"/>
                  <a:pt x="593719" y="143636"/>
                </a:cubicBezTo>
                <a:cubicBezTo>
                  <a:pt x="578463" y="205850"/>
                  <a:pt x="515661" y="243917"/>
                  <a:pt x="453448" y="228662"/>
                </a:cubicBezTo>
                <a:cubicBezTo>
                  <a:pt x="391234" y="213406"/>
                  <a:pt x="353166" y="150604"/>
                  <a:pt x="368422" y="88390"/>
                </a:cubicBezTo>
                <a:cubicBezTo>
                  <a:pt x="383677" y="26176"/>
                  <a:pt x="446479" y="-11891"/>
                  <a:pt x="508693" y="336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CustomShape 2"/>
          <p:cNvSpPr/>
          <p:nvPr/>
        </p:nvSpPr>
        <p:spPr>
          <a:xfrm>
            <a:off x="521093" y="1388849"/>
            <a:ext cx="1608766" cy="778772"/>
          </a:xfrm>
          <a:custGeom>
            <a:avLst/>
            <a:gdLst/>
            <a:ahLst/>
            <a:cxnLst/>
            <a:rect l="l" t="t" r="r" b="b"/>
            <a:pathLst>
              <a:path w="4066" h="1525">
                <a:moveTo>
                  <a:pt x="0" y="381"/>
                </a:moveTo>
                <a:lnTo>
                  <a:pt x="3048" y="381"/>
                </a:lnTo>
                <a:lnTo>
                  <a:pt x="3048" y="0"/>
                </a:lnTo>
                <a:lnTo>
                  <a:pt x="4065" y="762"/>
                </a:lnTo>
                <a:lnTo>
                  <a:pt x="3048" y="1524"/>
                </a:lnTo>
                <a:lnTo>
                  <a:pt x="3048" y="1143"/>
                </a:lnTo>
                <a:lnTo>
                  <a:pt x="0" y="1143"/>
                </a:lnTo>
                <a:lnTo>
                  <a:pt x="508" y="762"/>
                </a:lnTo>
                <a:lnTo>
                  <a:pt x="0" y="381"/>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Link:</a:t>
            </a:r>
            <a:endParaRPr lang="en-US" sz="1800" b="0" strike="noStrike" spc="-1">
              <a:latin typeface="Arial"/>
            </a:endParaRPr>
          </a:p>
        </p:txBody>
      </p:sp>
      <p:sp>
        <p:nvSpPr>
          <p:cNvPr id="21" name="CustomShape 4"/>
          <p:cNvSpPr/>
          <p:nvPr/>
        </p:nvSpPr>
        <p:spPr>
          <a:xfrm>
            <a:off x="2514376" y="1474575"/>
            <a:ext cx="502884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dirty="0">
                <a:latin typeface="Arial"/>
              </a:rPr>
              <a:t>sosanh.ga</a:t>
            </a:r>
          </a:p>
        </p:txBody>
      </p:sp>
    </p:spTree>
    <p:extLst>
      <p:ext uri="{BB962C8B-B14F-4D97-AF65-F5344CB8AC3E}">
        <p14:creationId xmlns:p14="http://schemas.microsoft.com/office/powerpoint/2010/main" val="2230452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524036" y="339509"/>
            <a:ext cx="8372690" cy="724247"/>
          </a:xfrm>
          <a:prstGeom prst="rect">
            <a:avLst/>
          </a:prstGeom>
        </p:spPr>
        <p:txBody>
          <a:bodyPr/>
          <a:lstStyle/>
          <a:p>
            <a:r>
              <a:rPr lang="en-US" dirty="0" err="1" smtClean="0">
                <a:solidFill>
                  <a:srgbClr val="FF0000"/>
                </a:solidFill>
              </a:rPr>
              <a:t>Nội</a:t>
            </a:r>
            <a:r>
              <a:rPr lang="en-US" dirty="0" smtClean="0">
                <a:solidFill>
                  <a:srgbClr val="FF0000"/>
                </a:solidFill>
              </a:rPr>
              <a:t> dung </a:t>
            </a:r>
            <a:r>
              <a:rPr lang="en-US" dirty="0" err="1" smtClean="0">
                <a:solidFill>
                  <a:srgbClr val="FF0000"/>
                </a:solidFill>
              </a:rPr>
              <a:t>báo</a:t>
            </a:r>
            <a:r>
              <a:rPr lang="en-US" dirty="0" smtClean="0">
                <a:solidFill>
                  <a:srgbClr val="FF0000"/>
                </a:solidFill>
              </a:rPr>
              <a:t> </a:t>
            </a:r>
            <a:r>
              <a:rPr lang="en-US" dirty="0" err="1" smtClean="0">
                <a:solidFill>
                  <a:srgbClr val="FF0000"/>
                </a:solidFill>
              </a:rPr>
              <a:t>cáo</a:t>
            </a:r>
            <a:endParaRPr lang="en-US" dirty="0">
              <a:solidFill>
                <a:srgbClr val="FF0000"/>
              </a:solidFill>
            </a:endParaRPr>
          </a:p>
        </p:txBody>
      </p:sp>
      <p:sp>
        <p:nvSpPr>
          <p:cNvPr id="3" name="Rectangle 2">
            <a:extLst>
              <a:ext uri="{FF2B5EF4-FFF2-40B4-BE49-F238E27FC236}">
                <a16:creationId xmlns:a16="http://schemas.microsoft.com/office/drawing/2014/main" id="{AA12197A-CB42-4BB3-8CF8-03B7668CD41E}"/>
              </a:ext>
            </a:extLst>
          </p:cNvPr>
          <p:cNvSpPr/>
          <p:nvPr/>
        </p:nvSpPr>
        <p:spPr>
          <a:xfrm>
            <a:off x="3239275" y="1402807"/>
            <a:ext cx="8085909" cy="97875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a:extLst>
              <a:ext uri="{FF2B5EF4-FFF2-40B4-BE49-F238E27FC236}">
                <a16:creationId xmlns:a16="http://schemas.microsoft.com/office/drawing/2014/main" id="{83A990C3-2BB1-454F-A5A5-9C08B635FC21}"/>
              </a:ext>
            </a:extLst>
          </p:cNvPr>
          <p:cNvSpPr/>
          <p:nvPr/>
        </p:nvSpPr>
        <p:spPr>
          <a:xfrm>
            <a:off x="4371678" y="1475997"/>
            <a:ext cx="6864382" cy="779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695096ED-85F6-4156-88A9-DE2F54E5B261}"/>
              </a:ext>
            </a:extLst>
          </p:cNvPr>
          <p:cNvSpPr/>
          <p:nvPr/>
        </p:nvSpPr>
        <p:spPr>
          <a:xfrm>
            <a:off x="3357994" y="1475997"/>
            <a:ext cx="916544" cy="785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42C5C528-9CA3-44FB-B3FD-82F7B5F3E105}"/>
              </a:ext>
            </a:extLst>
          </p:cNvPr>
          <p:cNvSpPr txBox="1"/>
          <p:nvPr/>
        </p:nvSpPr>
        <p:spPr>
          <a:xfrm>
            <a:off x="3337551" y="1589753"/>
            <a:ext cx="1034127" cy="584775"/>
          </a:xfrm>
          <a:prstGeom prst="rect">
            <a:avLst/>
          </a:prstGeom>
          <a:noFill/>
        </p:spPr>
        <p:txBody>
          <a:bodyPr wrap="square" rtlCol="0" anchor="ctr">
            <a:spAutoFit/>
          </a:bodyPr>
          <a:lstStyle/>
          <a:p>
            <a:pPr algn="ctr"/>
            <a:r>
              <a:rPr lang="en-US" altLang="ko-KR" sz="3200" b="1" dirty="0">
                <a:solidFill>
                  <a:schemeClr val="accent4"/>
                </a:solidFill>
                <a:latin typeface="+mj-lt"/>
                <a:cs typeface="Arial" pitchFamily="34" charset="0"/>
              </a:rPr>
              <a:t>01</a:t>
            </a:r>
            <a:endParaRPr lang="ko-KR" altLang="en-US" sz="3200" b="1" dirty="0">
              <a:solidFill>
                <a:schemeClr val="accent4"/>
              </a:solidFill>
              <a:latin typeface="+mj-lt"/>
              <a:cs typeface="Arial" pitchFamily="34" charset="0"/>
            </a:endParaRPr>
          </a:p>
        </p:txBody>
      </p:sp>
      <p:sp>
        <p:nvSpPr>
          <p:cNvPr id="7" name="TextBox 12">
            <a:extLst>
              <a:ext uri="{FF2B5EF4-FFF2-40B4-BE49-F238E27FC236}">
                <a16:creationId xmlns:a16="http://schemas.microsoft.com/office/drawing/2014/main" id="{D0252324-4A4A-43DE-BC46-99585C07F87C}"/>
              </a:ext>
            </a:extLst>
          </p:cNvPr>
          <p:cNvSpPr txBox="1"/>
          <p:nvPr/>
        </p:nvSpPr>
        <p:spPr bwMode="auto">
          <a:xfrm>
            <a:off x="4557461" y="1578979"/>
            <a:ext cx="6570235" cy="5847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00000"/>
              </a:lnSpc>
            </a:pPr>
            <a:r>
              <a:rPr lang="en-US" sz="3200" spc="-1" dirty="0">
                <a:latin typeface="+mj-lt"/>
                <a:ea typeface="DejaVu Sans"/>
              </a:rPr>
              <a:t>1. Web crawler </a:t>
            </a:r>
            <a:r>
              <a:rPr lang="en-US" sz="3200" spc="-1" dirty="0" err="1">
                <a:latin typeface="+mj-lt"/>
                <a:ea typeface="DejaVu Sans"/>
              </a:rPr>
              <a:t>và</a:t>
            </a:r>
            <a:r>
              <a:rPr lang="en-US" sz="3200" spc="-1" dirty="0">
                <a:latin typeface="+mj-lt"/>
                <a:ea typeface="DejaVu Sans"/>
              </a:rPr>
              <a:t> </a:t>
            </a:r>
            <a:r>
              <a:rPr lang="en-US" sz="3200" spc="-1" dirty="0" err="1">
                <a:latin typeface="+mj-lt"/>
                <a:ea typeface="DejaVu Sans"/>
              </a:rPr>
              <a:t>ứng</a:t>
            </a:r>
            <a:r>
              <a:rPr lang="en-US" sz="3200" spc="-1" dirty="0">
                <a:latin typeface="+mj-lt"/>
                <a:ea typeface="DejaVu Sans"/>
              </a:rPr>
              <a:t> </a:t>
            </a:r>
            <a:r>
              <a:rPr lang="en-US" sz="3200" spc="-1" dirty="0" err="1">
                <a:latin typeface="+mj-lt"/>
                <a:ea typeface="DejaVu Sans"/>
              </a:rPr>
              <a:t>dụng</a:t>
            </a:r>
            <a:endParaRPr lang="en-US" sz="3200" spc="-1" dirty="0">
              <a:latin typeface="+mj-lt"/>
            </a:endParaRPr>
          </a:p>
        </p:txBody>
      </p:sp>
      <p:sp>
        <p:nvSpPr>
          <p:cNvPr id="8" name="Rectangle 7">
            <a:extLst>
              <a:ext uri="{FF2B5EF4-FFF2-40B4-BE49-F238E27FC236}">
                <a16:creationId xmlns:a16="http://schemas.microsoft.com/office/drawing/2014/main" id="{1A7D6491-F24C-48DC-8BB2-B0216739ECC8}"/>
              </a:ext>
            </a:extLst>
          </p:cNvPr>
          <p:cNvSpPr/>
          <p:nvPr/>
        </p:nvSpPr>
        <p:spPr>
          <a:xfrm>
            <a:off x="3181652" y="2627853"/>
            <a:ext cx="8085909" cy="992741"/>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C7375E8B-3A22-48CB-ACE2-49A8B06EA523}"/>
              </a:ext>
            </a:extLst>
          </p:cNvPr>
          <p:cNvSpPr/>
          <p:nvPr/>
        </p:nvSpPr>
        <p:spPr>
          <a:xfrm>
            <a:off x="4312902" y="2699854"/>
            <a:ext cx="6864382" cy="7721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10" name="Rectangle 9">
            <a:extLst>
              <a:ext uri="{FF2B5EF4-FFF2-40B4-BE49-F238E27FC236}">
                <a16:creationId xmlns:a16="http://schemas.microsoft.com/office/drawing/2014/main" id="{E4BE5109-811C-41F7-B6AC-F77942ED4FDD}"/>
              </a:ext>
            </a:extLst>
          </p:cNvPr>
          <p:cNvSpPr/>
          <p:nvPr/>
        </p:nvSpPr>
        <p:spPr>
          <a:xfrm>
            <a:off x="3299218" y="2699854"/>
            <a:ext cx="916544" cy="772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947FA82-643D-4766-8E68-19159D29D779}"/>
              </a:ext>
            </a:extLst>
          </p:cNvPr>
          <p:cNvSpPr txBox="1"/>
          <p:nvPr/>
        </p:nvSpPr>
        <p:spPr>
          <a:xfrm>
            <a:off x="3263832" y="2803690"/>
            <a:ext cx="975353" cy="584775"/>
          </a:xfrm>
          <a:prstGeom prst="rect">
            <a:avLst/>
          </a:prstGeom>
          <a:noFill/>
        </p:spPr>
        <p:txBody>
          <a:bodyPr wrap="square" rtlCol="0" anchor="ctr">
            <a:spAutoFit/>
          </a:bodyPr>
          <a:lstStyle/>
          <a:p>
            <a:pPr algn="ctr"/>
            <a:r>
              <a:rPr lang="en-US" altLang="ko-KR" sz="3200" b="1" dirty="0">
                <a:solidFill>
                  <a:schemeClr val="accent3"/>
                </a:solidFill>
                <a:latin typeface="+mj-lt"/>
                <a:cs typeface="Arial" pitchFamily="34" charset="0"/>
              </a:rPr>
              <a:t>02</a:t>
            </a:r>
            <a:endParaRPr lang="ko-KR" altLang="en-US" sz="3200" b="1" dirty="0">
              <a:solidFill>
                <a:schemeClr val="accent3"/>
              </a:solidFill>
              <a:latin typeface="+mj-lt"/>
              <a:cs typeface="Arial" pitchFamily="34" charset="0"/>
            </a:endParaRPr>
          </a:p>
        </p:txBody>
      </p:sp>
      <p:sp>
        <p:nvSpPr>
          <p:cNvPr id="13" name="Rectangle 12">
            <a:extLst>
              <a:ext uri="{FF2B5EF4-FFF2-40B4-BE49-F238E27FC236}">
                <a16:creationId xmlns:a16="http://schemas.microsoft.com/office/drawing/2014/main" id="{3A63C719-96BB-4E6E-952E-52FFDEFCEA49}"/>
              </a:ext>
            </a:extLst>
          </p:cNvPr>
          <p:cNvSpPr/>
          <p:nvPr/>
        </p:nvSpPr>
        <p:spPr>
          <a:xfrm>
            <a:off x="3181652" y="3893768"/>
            <a:ext cx="8085909" cy="1008276"/>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913E103D-B4A0-4E0D-B4FD-F46E69BD0FD7}"/>
              </a:ext>
            </a:extLst>
          </p:cNvPr>
          <p:cNvSpPr/>
          <p:nvPr/>
        </p:nvSpPr>
        <p:spPr>
          <a:xfrm>
            <a:off x="4312902" y="3965767"/>
            <a:ext cx="6864382" cy="7842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a:extLst>
              <a:ext uri="{FF2B5EF4-FFF2-40B4-BE49-F238E27FC236}">
                <a16:creationId xmlns:a16="http://schemas.microsoft.com/office/drawing/2014/main" id="{91E1B423-7503-47C1-B395-8851289E4F3F}"/>
              </a:ext>
            </a:extLst>
          </p:cNvPr>
          <p:cNvSpPr/>
          <p:nvPr/>
        </p:nvSpPr>
        <p:spPr>
          <a:xfrm>
            <a:off x="3299218" y="3965767"/>
            <a:ext cx="916544" cy="784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A2F3DCF-C7A7-4FBC-800F-596C0F5B18CF}"/>
              </a:ext>
            </a:extLst>
          </p:cNvPr>
          <p:cNvSpPr txBox="1"/>
          <p:nvPr/>
        </p:nvSpPr>
        <p:spPr>
          <a:xfrm>
            <a:off x="3247834" y="4112200"/>
            <a:ext cx="975353" cy="584775"/>
          </a:xfrm>
          <a:prstGeom prst="rect">
            <a:avLst/>
          </a:prstGeom>
          <a:noFill/>
        </p:spPr>
        <p:txBody>
          <a:bodyPr wrap="square" rtlCol="0" anchor="ctr">
            <a:spAutoFit/>
          </a:bodyPr>
          <a:lstStyle/>
          <a:p>
            <a:pPr algn="ctr"/>
            <a:r>
              <a:rPr lang="en-US" altLang="ko-KR" sz="3200" b="1" dirty="0">
                <a:solidFill>
                  <a:schemeClr val="accent2"/>
                </a:solidFill>
                <a:latin typeface="+mj-lt"/>
                <a:cs typeface="Arial" pitchFamily="34" charset="0"/>
              </a:rPr>
              <a:t>03</a:t>
            </a:r>
            <a:endParaRPr lang="ko-KR" altLang="en-US" sz="3200" b="1" dirty="0">
              <a:solidFill>
                <a:schemeClr val="accent2"/>
              </a:solidFill>
              <a:latin typeface="+mj-lt"/>
              <a:cs typeface="Arial" pitchFamily="34" charset="0"/>
            </a:endParaRPr>
          </a:p>
        </p:txBody>
      </p:sp>
      <p:sp>
        <p:nvSpPr>
          <p:cNvPr id="18" name="Rectangle 17">
            <a:extLst>
              <a:ext uri="{FF2B5EF4-FFF2-40B4-BE49-F238E27FC236}">
                <a16:creationId xmlns:a16="http://schemas.microsoft.com/office/drawing/2014/main" id="{10C838B9-0A85-472A-B803-AB10C9053EBF}"/>
              </a:ext>
            </a:extLst>
          </p:cNvPr>
          <p:cNvSpPr/>
          <p:nvPr/>
        </p:nvSpPr>
        <p:spPr>
          <a:xfrm>
            <a:off x="3124030" y="5211569"/>
            <a:ext cx="8201154" cy="1390369"/>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a:extLst>
              <a:ext uri="{FF2B5EF4-FFF2-40B4-BE49-F238E27FC236}">
                <a16:creationId xmlns:a16="http://schemas.microsoft.com/office/drawing/2014/main" id="{C00E2B14-89F0-4F2E-9083-55D0F792930B}"/>
              </a:ext>
            </a:extLst>
          </p:cNvPr>
          <p:cNvSpPr/>
          <p:nvPr/>
        </p:nvSpPr>
        <p:spPr>
          <a:xfrm>
            <a:off x="4460802" y="5368144"/>
            <a:ext cx="6864382" cy="1081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a:extLst>
              <a:ext uri="{FF2B5EF4-FFF2-40B4-BE49-F238E27FC236}">
                <a16:creationId xmlns:a16="http://schemas.microsoft.com/office/drawing/2014/main" id="{C235D0BF-B074-409C-9E2A-ADB5BD146FF4}"/>
              </a:ext>
            </a:extLst>
          </p:cNvPr>
          <p:cNvSpPr/>
          <p:nvPr/>
        </p:nvSpPr>
        <p:spPr>
          <a:xfrm>
            <a:off x="3346697" y="5404969"/>
            <a:ext cx="916544" cy="1004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44506B10-1FD4-4079-8B92-F6AAB27368C8}"/>
              </a:ext>
            </a:extLst>
          </p:cNvPr>
          <p:cNvSpPr txBox="1"/>
          <p:nvPr/>
        </p:nvSpPr>
        <p:spPr>
          <a:xfrm>
            <a:off x="3298032" y="5583966"/>
            <a:ext cx="975353" cy="584775"/>
          </a:xfrm>
          <a:prstGeom prst="rect">
            <a:avLst/>
          </a:prstGeom>
          <a:noFill/>
        </p:spPr>
        <p:txBody>
          <a:bodyPr wrap="square" rtlCol="0" anchor="ctr">
            <a:spAutoFit/>
          </a:bodyPr>
          <a:lstStyle/>
          <a:p>
            <a:pPr algn="ctr"/>
            <a:r>
              <a:rPr lang="en-US" altLang="ko-KR" sz="3200" b="1" dirty="0">
                <a:solidFill>
                  <a:schemeClr val="accent1"/>
                </a:solidFill>
                <a:latin typeface="+mj-lt"/>
                <a:cs typeface="Arial" pitchFamily="34" charset="0"/>
              </a:rPr>
              <a:t>04</a:t>
            </a:r>
            <a:endParaRPr lang="ko-KR" altLang="en-US" sz="3200" b="1" dirty="0">
              <a:solidFill>
                <a:schemeClr val="accent1"/>
              </a:solidFill>
              <a:latin typeface="+mj-lt"/>
              <a:cs typeface="Arial" pitchFamily="34" charset="0"/>
            </a:endParaRPr>
          </a:p>
        </p:txBody>
      </p:sp>
      <p:sp>
        <p:nvSpPr>
          <p:cNvPr id="28" name="TextBox 12">
            <a:extLst>
              <a:ext uri="{FF2B5EF4-FFF2-40B4-BE49-F238E27FC236}">
                <a16:creationId xmlns:a16="http://schemas.microsoft.com/office/drawing/2014/main" id="{98872BBE-D09B-4270-AA8E-87495041FFC9}"/>
              </a:ext>
            </a:extLst>
          </p:cNvPr>
          <p:cNvSpPr txBox="1"/>
          <p:nvPr/>
        </p:nvSpPr>
        <p:spPr bwMode="auto">
          <a:xfrm>
            <a:off x="4460336" y="2813353"/>
            <a:ext cx="6570235" cy="5847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00000"/>
              </a:lnSpc>
            </a:pPr>
            <a:r>
              <a:rPr lang="en-US" sz="3200" spc="-1" dirty="0">
                <a:latin typeface="+mj-lt"/>
                <a:ea typeface="DejaVu Sans"/>
              </a:rPr>
              <a:t>2. </a:t>
            </a:r>
            <a:r>
              <a:rPr lang="en-US" sz="3200" spc="-1" dirty="0" err="1">
                <a:latin typeface="+mj-lt"/>
                <a:ea typeface="DejaVu Sans"/>
              </a:rPr>
              <a:t>Dịch</a:t>
            </a:r>
            <a:r>
              <a:rPr lang="en-US" sz="3200" spc="-1" dirty="0">
                <a:latin typeface="+mj-lt"/>
                <a:ea typeface="DejaVu Sans"/>
              </a:rPr>
              <a:t> </a:t>
            </a:r>
            <a:r>
              <a:rPr lang="en-US" sz="3200" spc="-1" dirty="0" err="1">
                <a:latin typeface="+mj-lt"/>
                <a:ea typeface="DejaVu Sans"/>
              </a:rPr>
              <a:t>vụ</a:t>
            </a:r>
            <a:r>
              <a:rPr lang="en-US" sz="3200" spc="-1" dirty="0">
                <a:latin typeface="+mj-lt"/>
                <a:ea typeface="DejaVu Sans"/>
              </a:rPr>
              <a:t> so </a:t>
            </a:r>
            <a:r>
              <a:rPr lang="en-US" sz="3200" spc="-1" dirty="0" err="1">
                <a:latin typeface="+mj-lt"/>
                <a:ea typeface="DejaVu Sans"/>
              </a:rPr>
              <a:t>sánh</a:t>
            </a:r>
            <a:r>
              <a:rPr lang="en-US" sz="3200" spc="-1" dirty="0">
                <a:latin typeface="+mj-lt"/>
                <a:ea typeface="DejaVu Sans"/>
              </a:rPr>
              <a:t> </a:t>
            </a:r>
            <a:r>
              <a:rPr lang="en-US" sz="3200" spc="-1" dirty="0" err="1">
                <a:latin typeface="+mj-lt"/>
                <a:ea typeface="DejaVu Sans"/>
              </a:rPr>
              <a:t>giá</a:t>
            </a:r>
            <a:endParaRPr lang="en-US" sz="3200" spc="-1" dirty="0">
              <a:latin typeface="+mj-lt"/>
            </a:endParaRPr>
          </a:p>
        </p:txBody>
      </p:sp>
      <p:sp>
        <p:nvSpPr>
          <p:cNvPr id="29" name="TextBox 12">
            <a:extLst>
              <a:ext uri="{FF2B5EF4-FFF2-40B4-BE49-F238E27FC236}">
                <a16:creationId xmlns:a16="http://schemas.microsoft.com/office/drawing/2014/main" id="{E73CE693-7B2C-4012-9BF0-0ACCCB10CA70}"/>
              </a:ext>
            </a:extLst>
          </p:cNvPr>
          <p:cNvSpPr txBox="1"/>
          <p:nvPr/>
        </p:nvSpPr>
        <p:spPr bwMode="auto">
          <a:xfrm>
            <a:off x="4460336" y="4060872"/>
            <a:ext cx="6570235" cy="58477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00000"/>
              </a:lnSpc>
            </a:pPr>
            <a:r>
              <a:rPr lang="en-US" sz="3200" spc="-1" dirty="0">
                <a:latin typeface="+mj-lt"/>
                <a:ea typeface="DejaVu Sans"/>
              </a:rPr>
              <a:t>3. </a:t>
            </a:r>
            <a:r>
              <a:rPr lang="en-US" sz="3200" spc="-1" dirty="0" err="1">
                <a:latin typeface="+mj-lt"/>
                <a:ea typeface="DejaVu Sans"/>
              </a:rPr>
              <a:t>Nội</a:t>
            </a:r>
            <a:r>
              <a:rPr lang="en-US" sz="3200" spc="-1" dirty="0">
                <a:latin typeface="+mj-lt"/>
                <a:ea typeface="DejaVu Sans"/>
              </a:rPr>
              <a:t> dung </a:t>
            </a:r>
            <a:r>
              <a:rPr lang="en-US" sz="3200" spc="-1" dirty="0" err="1">
                <a:latin typeface="+mj-lt"/>
                <a:ea typeface="DejaVu Sans"/>
              </a:rPr>
              <a:t>đồ</a:t>
            </a:r>
            <a:r>
              <a:rPr lang="en-US" sz="3200" spc="-1" dirty="0">
                <a:latin typeface="+mj-lt"/>
                <a:ea typeface="DejaVu Sans"/>
              </a:rPr>
              <a:t> </a:t>
            </a:r>
            <a:r>
              <a:rPr lang="en-US" sz="3200" spc="-1" dirty="0" err="1">
                <a:latin typeface="+mj-lt"/>
                <a:ea typeface="DejaVu Sans"/>
              </a:rPr>
              <a:t>án</a:t>
            </a:r>
            <a:endParaRPr lang="en-US" sz="3200" spc="-1" dirty="0">
              <a:latin typeface="+mj-lt"/>
            </a:endParaRPr>
          </a:p>
        </p:txBody>
      </p:sp>
      <p:sp>
        <p:nvSpPr>
          <p:cNvPr id="30" name="TextBox 12">
            <a:extLst>
              <a:ext uri="{FF2B5EF4-FFF2-40B4-BE49-F238E27FC236}">
                <a16:creationId xmlns:a16="http://schemas.microsoft.com/office/drawing/2014/main" id="{18B39151-E83B-4C17-9A09-BE70E05E8DA7}"/>
              </a:ext>
            </a:extLst>
          </p:cNvPr>
          <p:cNvSpPr txBox="1"/>
          <p:nvPr/>
        </p:nvSpPr>
        <p:spPr bwMode="auto">
          <a:xfrm>
            <a:off x="4428590" y="5404969"/>
            <a:ext cx="6806317" cy="1077218"/>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00000"/>
              </a:lnSpc>
            </a:pPr>
            <a:r>
              <a:rPr lang="en-US" sz="3200" spc="-1" dirty="0">
                <a:latin typeface="+mj-lt"/>
              </a:rPr>
              <a:t>4. </a:t>
            </a:r>
            <a:r>
              <a:rPr lang="en-US" sz="3200" spc="-1" dirty="0" err="1">
                <a:latin typeface="+mj-lt"/>
              </a:rPr>
              <a:t>Kết</a:t>
            </a:r>
            <a:r>
              <a:rPr lang="en-US" sz="3200" spc="-1" dirty="0">
                <a:latin typeface="+mj-lt"/>
              </a:rPr>
              <a:t> </a:t>
            </a:r>
            <a:r>
              <a:rPr lang="en-US" sz="3200" spc="-1" dirty="0" err="1">
                <a:latin typeface="+mj-lt"/>
              </a:rPr>
              <a:t>luận</a:t>
            </a:r>
            <a:r>
              <a:rPr lang="en-US" sz="3200" spc="-1" dirty="0">
                <a:latin typeface="+mj-lt"/>
              </a:rPr>
              <a:t>, </a:t>
            </a:r>
            <a:r>
              <a:rPr lang="en-US" sz="3200" spc="-1" dirty="0" err="1">
                <a:latin typeface="+mj-lt"/>
              </a:rPr>
              <a:t>đánh</a:t>
            </a:r>
            <a:r>
              <a:rPr lang="en-US" sz="3200" spc="-1" dirty="0">
                <a:latin typeface="+mj-lt"/>
              </a:rPr>
              <a:t> </a:t>
            </a:r>
            <a:r>
              <a:rPr lang="en-US" sz="3200" spc="-1" dirty="0" err="1">
                <a:latin typeface="+mj-lt"/>
              </a:rPr>
              <a:t>giá</a:t>
            </a:r>
            <a:r>
              <a:rPr lang="en-US" sz="3200" spc="-1" dirty="0">
                <a:latin typeface="+mj-lt"/>
              </a:rPr>
              <a:t> </a:t>
            </a:r>
            <a:r>
              <a:rPr lang="en-US" sz="3200" spc="-1" dirty="0" err="1">
                <a:latin typeface="+mj-lt"/>
              </a:rPr>
              <a:t>và</a:t>
            </a:r>
            <a:r>
              <a:rPr lang="en-US" sz="3200" spc="-1" dirty="0">
                <a:latin typeface="+mj-lt"/>
              </a:rPr>
              <a:t> </a:t>
            </a:r>
            <a:r>
              <a:rPr lang="en-US" sz="3200" spc="-1" dirty="0" err="1">
                <a:latin typeface="+mj-lt"/>
              </a:rPr>
              <a:t>hướng</a:t>
            </a:r>
            <a:r>
              <a:rPr lang="en-US" sz="3200" spc="-1" dirty="0">
                <a:latin typeface="+mj-lt"/>
              </a:rPr>
              <a:t> </a:t>
            </a:r>
            <a:r>
              <a:rPr lang="en-US" sz="3200" spc="-1" dirty="0" err="1">
                <a:latin typeface="+mj-lt"/>
              </a:rPr>
              <a:t>phát</a:t>
            </a:r>
            <a:r>
              <a:rPr lang="en-US" sz="3200" spc="-1" dirty="0">
                <a:latin typeface="+mj-lt"/>
              </a:rPr>
              <a:t> </a:t>
            </a:r>
            <a:r>
              <a:rPr lang="en-US" sz="3200" spc="-1" dirty="0" err="1">
                <a:latin typeface="+mj-lt"/>
              </a:rPr>
              <a:t>triển</a:t>
            </a:r>
            <a:endParaRPr lang="en-US" sz="3200" spc="-1" dirty="0">
              <a:latin typeface="+mj-lt"/>
            </a:endParaRPr>
          </a:p>
        </p:txBody>
      </p:sp>
    </p:spTree>
    <p:extLst>
      <p:ext uri="{BB962C8B-B14F-4D97-AF65-F5344CB8AC3E}">
        <p14:creationId xmlns:p14="http://schemas.microsoft.com/office/powerpoint/2010/main" val="3004184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434">
            <a:extLst>
              <a:ext uri="{FF2B5EF4-FFF2-40B4-BE49-F238E27FC236}">
                <a16:creationId xmlns:a16="http://schemas.microsoft.com/office/drawing/2014/main" id="{0A094D9A-0CA1-4FA3-937E-5B14C1EA02B3}"/>
              </a:ext>
            </a:extLst>
          </p:cNvPr>
          <p:cNvGrpSpPr/>
          <p:nvPr/>
        </p:nvGrpSpPr>
        <p:grpSpPr>
          <a:xfrm>
            <a:off x="6018836" y="141219"/>
            <a:ext cx="385602" cy="712500"/>
            <a:chOff x="13270818" y="5348004"/>
            <a:chExt cx="540861" cy="999381"/>
          </a:xfrm>
        </p:grpSpPr>
        <p:grpSp>
          <p:nvGrpSpPr>
            <p:cNvPr id="436" name="Group 435">
              <a:extLst>
                <a:ext uri="{FF2B5EF4-FFF2-40B4-BE49-F238E27FC236}">
                  <a16:creationId xmlns:a16="http://schemas.microsoft.com/office/drawing/2014/main" id="{530A7E67-25D0-42C9-8DA9-1C693E92E0DA}"/>
                </a:ext>
              </a:extLst>
            </p:cNvPr>
            <p:cNvGrpSpPr/>
            <p:nvPr/>
          </p:nvGrpSpPr>
          <p:grpSpPr>
            <a:xfrm>
              <a:off x="13425400" y="5348004"/>
              <a:ext cx="303753" cy="998597"/>
              <a:chOff x="2541356" y="1774680"/>
              <a:chExt cx="1106202" cy="3636668"/>
            </a:xfrm>
            <a:solidFill>
              <a:schemeClr val="bg1">
                <a:lumMod val="75000"/>
              </a:schemeClr>
            </a:solidFill>
          </p:grpSpPr>
          <p:sp>
            <p:nvSpPr>
              <p:cNvPr id="443" name="Freeform: Shape 442">
                <a:extLst>
                  <a:ext uri="{FF2B5EF4-FFF2-40B4-BE49-F238E27FC236}">
                    <a16:creationId xmlns:a16="http://schemas.microsoft.com/office/drawing/2014/main" id="{E81E6D02-107A-45FD-8D6D-16BD891CD8A5}"/>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A2839090-38A1-4AC5-B98F-9C9A2D804E73}"/>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109EBC3-CB81-4EB1-9AE0-0C0D11D33310}"/>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D11CD831-3C95-4D09-BF44-A0F574FF3B8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1BD772C-5D71-4419-B71F-3255106E2BB1}"/>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CEC64A3-011D-4774-B910-EAE45CA14ED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0BFBC88-8402-4FB4-AB87-7CA2ED5EB1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A24F299F-5539-4D1B-8E14-7CAD6032B03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49BF22D-B0D0-4364-9FB8-CE4981584D4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EE9303-8D71-4724-9B65-158C035724A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30B8A04D-D6E8-4166-9024-7C357015F2A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37" name="Freeform: Shape 436">
              <a:extLst>
                <a:ext uri="{FF2B5EF4-FFF2-40B4-BE49-F238E27FC236}">
                  <a16:creationId xmlns:a16="http://schemas.microsoft.com/office/drawing/2014/main" id="{4BA92E3C-0DCF-4EEB-9F29-5B0F70C7F091}"/>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38" name="Group 437">
              <a:extLst>
                <a:ext uri="{FF2B5EF4-FFF2-40B4-BE49-F238E27FC236}">
                  <a16:creationId xmlns:a16="http://schemas.microsoft.com/office/drawing/2014/main" id="{F2C03274-DA0E-4E87-B171-4FB46F35BE6C}"/>
                </a:ext>
              </a:extLst>
            </p:cNvPr>
            <p:cNvGrpSpPr/>
            <p:nvPr/>
          </p:nvGrpSpPr>
          <p:grpSpPr>
            <a:xfrm>
              <a:off x="13270818" y="5358205"/>
              <a:ext cx="280864" cy="871483"/>
              <a:chOff x="1968987" y="1811829"/>
              <a:chExt cx="1022846" cy="3173751"/>
            </a:xfrm>
            <a:solidFill>
              <a:schemeClr val="bg1"/>
            </a:solidFill>
          </p:grpSpPr>
          <p:sp>
            <p:nvSpPr>
              <p:cNvPr id="439" name="Freeform: Shape 438">
                <a:extLst>
                  <a:ext uri="{FF2B5EF4-FFF2-40B4-BE49-F238E27FC236}">
                    <a16:creationId xmlns:a16="http://schemas.microsoft.com/office/drawing/2014/main" id="{8404FE74-04FC-48B7-ACE7-B7A4430F776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74B7A48D-7E61-4A29-B33D-DDE3A81664FC}"/>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3BA7782-2360-45E9-B4A5-BC9C56F74E9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F17986F0-E732-4DD8-B730-519116ED6C9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416" name="Group 415">
            <a:extLst>
              <a:ext uri="{FF2B5EF4-FFF2-40B4-BE49-F238E27FC236}">
                <a16:creationId xmlns:a16="http://schemas.microsoft.com/office/drawing/2014/main" id="{C19B465B-29EE-4EB1-A0FF-66F37A5DACE8}"/>
              </a:ext>
            </a:extLst>
          </p:cNvPr>
          <p:cNvGrpSpPr/>
          <p:nvPr/>
        </p:nvGrpSpPr>
        <p:grpSpPr>
          <a:xfrm>
            <a:off x="219067" y="5848246"/>
            <a:ext cx="489553" cy="904576"/>
            <a:chOff x="13270818" y="5348004"/>
            <a:chExt cx="540861" cy="999381"/>
          </a:xfrm>
        </p:grpSpPr>
        <p:grpSp>
          <p:nvGrpSpPr>
            <p:cNvPr id="417" name="Group 416">
              <a:extLst>
                <a:ext uri="{FF2B5EF4-FFF2-40B4-BE49-F238E27FC236}">
                  <a16:creationId xmlns:a16="http://schemas.microsoft.com/office/drawing/2014/main" id="{6EB319B8-F180-47EF-B9AA-D2E50E804714}"/>
                </a:ext>
              </a:extLst>
            </p:cNvPr>
            <p:cNvGrpSpPr/>
            <p:nvPr/>
          </p:nvGrpSpPr>
          <p:grpSpPr>
            <a:xfrm>
              <a:off x="13425400" y="5348004"/>
              <a:ext cx="303753" cy="998597"/>
              <a:chOff x="2541356" y="1774680"/>
              <a:chExt cx="1106202" cy="3636668"/>
            </a:xfrm>
            <a:solidFill>
              <a:schemeClr val="bg1">
                <a:lumMod val="75000"/>
              </a:schemeClr>
            </a:solidFill>
          </p:grpSpPr>
          <p:sp>
            <p:nvSpPr>
              <p:cNvPr id="424" name="Freeform: Shape 423">
                <a:extLst>
                  <a:ext uri="{FF2B5EF4-FFF2-40B4-BE49-F238E27FC236}">
                    <a16:creationId xmlns:a16="http://schemas.microsoft.com/office/drawing/2014/main" id="{C509B0C3-BB08-49A1-AC19-77AA2858A0C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6C175DAA-0AA2-4831-BCE7-18BBACC057E4}"/>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6C2EE0F-3ACF-405D-898D-3569A5DB530A}"/>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0BA010E-C4EB-49A8-8DC9-B04BC6C2CFCD}"/>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0DD2386F-DBDA-4F75-B892-9DD8A0F65EA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67BF3630-8B78-4D7F-99B8-E6B31F9FE1B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E3D17C3-118F-4BD2-80E1-7F6C98DA3717}"/>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640993A-AA73-4BFE-9894-5643DF0204EE}"/>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023DB1-9CB3-43BB-B28F-DCADDFF6FFE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2DA43C60-78FE-4997-89CB-6FE429F60AA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BE5F3D0-3026-4899-B032-D758CEDE494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18" name="Freeform: Shape 417">
              <a:extLst>
                <a:ext uri="{FF2B5EF4-FFF2-40B4-BE49-F238E27FC236}">
                  <a16:creationId xmlns:a16="http://schemas.microsoft.com/office/drawing/2014/main" id="{7B23CFCC-FF69-44F3-9618-9F91B4D6F86E}"/>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19" name="Group 418">
              <a:extLst>
                <a:ext uri="{FF2B5EF4-FFF2-40B4-BE49-F238E27FC236}">
                  <a16:creationId xmlns:a16="http://schemas.microsoft.com/office/drawing/2014/main" id="{13B97CC0-15A1-4DCD-8CA2-6F05E75A2984}"/>
                </a:ext>
              </a:extLst>
            </p:cNvPr>
            <p:cNvGrpSpPr/>
            <p:nvPr/>
          </p:nvGrpSpPr>
          <p:grpSpPr>
            <a:xfrm>
              <a:off x="13270818" y="5358205"/>
              <a:ext cx="280864" cy="871483"/>
              <a:chOff x="1968987" y="1811829"/>
              <a:chExt cx="1022846" cy="3173751"/>
            </a:xfrm>
            <a:solidFill>
              <a:schemeClr val="bg1"/>
            </a:solidFill>
          </p:grpSpPr>
          <p:sp>
            <p:nvSpPr>
              <p:cNvPr id="420" name="Freeform: Shape 419">
                <a:extLst>
                  <a:ext uri="{FF2B5EF4-FFF2-40B4-BE49-F238E27FC236}">
                    <a16:creationId xmlns:a16="http://schemas.microsoft.com/office/drawing/2014/main" id="{76B98A68-501B-4BB2-8C07-D212D56DA4B3}"/>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C345875-6B9F-44F1-9444-5FA0372E109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12F33D6-F940-4463-BC0A-449B6BC854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248548A-0FFA-4FD0-8DE6-8EE1A0A7B4D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26" name="Group 225">
            <a:extLst>
              <a:ext uri="{FF2B5EF4-FFF2-40B4-BE49-F238E27FC236}">
                <a16:creationId xmlns:a16="http://schemas.microsoft.com/office/drawing/2014/main" id="{857F9D7F-8BC5-4D53-AE28-30E8D8634C6A}"/>
              </a:ext>
            </a:extLst>
          </p:cNvPr>
          <p:cNvGrpSpPr/>
          <p:nvPr/>
        </p:nvGrpSpPr>
        <p:grpSpPr>
          <a:xfrm>
            <a:off x="2149998" y="1798912"/>
            <a:ext cx="548276" cy="1013081"/>
            <a:chOff x="13270818" y="5348004"/>
            <a:chExt cx="540861" cy="999381"/>
          </a:xfrm>
        </p:grpSpPr>
        <p:grpSp>
          <p:nvGrpSpPr>
            <p:cNvPr id="227" name="Group 226">
              <a:extLst>
                <a:ext uri="{FF2B5EF4-FFF2-40B4-BE49-F238E27FC236}">
                  <a16:creationId xmlns:a16="http://schemas.microsoft.com/office/drawing/2014/main" id="{E863262E-A72F-488C-8D26-E98C5987366F}"/>
                </a:ext>
              </a:extLst>
            </p:cNvPr>
            <p:cNvGrpSpPr/>
            <p:nvPr/>
          </p:nvGrpSpPr>
          <p:grpSpPr>
            <a:xfrm>
              <a:off x="13425400" y="5348004"/>
              <a:ext cx="303753" cy="998597"/>
              <a:chOff x="2541356" y="1774680"/>
              <a:chExt cx="1106202" cy="3636668"/>
            </a:xfrm>
            <a:solidFill>
              <a:schemeClr val="bg1">
                <a:lumMod val="75000"/>
              </a:schemeClr>
            </a:solidFill>
          </p:grpSpPr>
          <p:sp>
            <p:nvSpPr>
              <p:cNvPr id="234" name="Freeform: Shape 233">
                <a:extLst>
                  <a:ext uri="{FF2B5EF4-FFF2-40B4-BE49-F238E27FC236}">
                    <a16:creationId xmlns:a16="http://schemas.microsoft.com/office/drawing/2014/main" id="{237309AB-B5EF-464D-BB04-8F03127B121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9761074-C842-47FA-B8FB-7CFA2178C6D1}"/>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4FE129B-52C6-4786-8AA1-88A40136D2E9}"/>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CB83A6-F8E9-4BA3-BEB4-F0B9DBA2C30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95A79AC3-567B-470C-9230-41F57CDC9CCF}"/>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2C1DA28-0BEE-4EA4-A23B-4AD4C7BFA4D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832412C-BB56-4902-A1C4-4778806F49E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8C8582-3CCD-45D5-BB20-6F430A39C05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0EE5C80-4407-4D01-99B0-DFD73414E5B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6272A43-EF28-4C18-93CB-DDBC1B8259A0}"/>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E7C48F7-5450-4EF6-827E-7C23750B8C6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28" name="Freeform: Shape 227">
              <a:extLst>
                <a:ext uri="{FF2B5EF4-FFF2-40B4-BE49-F238E27FC236}">
                  <a16:creationId xmlns:a16="http://schemas.microsoft.com/office/drawing/2014/main" id="{CD9CA756-7103-4B44-9C50-E2F2761D5F2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29" name="Group 228">
              <a:extLst>
                <a:ext uri="{FF2B5EF4-FFF2-40B4-BE49-F238E27FC236}">
                  <a16:creationId xmlns:a16="http://schemas.microsoft.com/office/drawing/2014/main" id="{C36ED5E3-4BDE-43EC-A1C0-86B22D61F347}"/>
                </a:ext>
              </a:extLst>
            </p:cNvPr>
            <p:cNvGrpSpPr/>
            <p:nvPr/>
          </p:nvGrpSpPr>
          <p:grpSpPr>
            <a:xfrm>
              <a:off x="13270818" y="5358205"/>
              <a:ext cx="280864" cy="871483"/>
              <a:chOff x="1968987" y="1811829"/>
              <a:chExt cx="1022846" cy="3173751"/>
            </a:xfrm>
            <a:solidFill>
              <a:schemeClr val="bg1"/>
            </a:solidFill>
          </p:grpSpPr>
          <p:sp>
            <p:nvSpPr>
              <p:cNvPr id="230" name="Freeform: Shape 229">
                <a:extLst>
                  <a:ext uri="{FF2B5EF4-FFF2-40B4-BE49-F238E27FC236}">
                    <a16:creationId xmlns:a16="http://schemas.microsoft.com/office/drawing/2014/main" id="{2B2973F0-BB79-4813-B6A9-9F2C7BD6FF35}"/>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BC8C43A-E3E1-4953-BF46-5BE6EB531AC9}"/>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3CFCD1D-BDD3-4376-B365-35C047D25AB6}"/>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F23162C-8FA7-4426-9434-5A41FF67AF2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97" name="Group 396">
            <a:extLst>
              <a:ext uri="{FF2B5EF4-FFF2-40B4-BE49-F238E27FC236}">
                <a16:creationId xmlns:a16="http://schemas.microsoft.com/office/drawing/2014/main" id="{7C1193F6-398C-4D69-9CA8-012D87A179F7}"/>
              </a:ext>
            </a:extLst>
          </p:cNvPr>
          <p:cNvGrpSpPr/>
          <p:nvPr/>
        </p:nvGrpSpPr>
        <p:grpSpPr>
          <a:xfrm>
            <a:off x="3646900" y="578892"/>
            <a:ext cx="690204" cy="1275331"/>
            <a:chOff x="13270818" y="5348004"/>
            <a:chExt cx="540861" cy="999381"/>
          </a:xfrm>
        </p:grpSpPr>
        <p:grpSp>
          <p:nvGrpSpPr>
            <p:cNvPr id="398" name="Group 397">
              <a:extLst>
                <a:ext uri="{FF2B5EF4-FFF2-40B4-BE49-F238E27FC236}">
                  <a16:creationId xmlns:a16="http://schemas.microsoft.com/office/drawing/2014/main" id="{D9D7D52F-25C0-41DC-B23D-940A09C1F95D}"/>
                </a:ext>
              </a:extLst>
            </p:cNvPr>
            <p:cNvGrpSpPr/>
            <p:nvPr/>
          </p:nvGrpSpPr>
          <p:grpSpPr>
            <a:xfrm>
              <a:off x="13425400" y="5348004"/>
              <a:ext cx="303753" cy="998597"/>
              <a:chOff x="2541356" y="1774680"/>
              <a:chExt cx="1106202" cy="3636668"/>
            </a:xfrm>
            <a:solidFill>
              <a:schemeClr val="bg1">
                <a:lumMod val="75000"/>
              </a:schemeClr>
            </a:solidFill>
          </p:grpSpPr>
          <p:sp>
            <p:nvSpPr>
              <p:cNvPr id="405" name="Freeform: Shape 404">
                <a:extLst>
                  <a:ext uri="{FF2B5EF4-FFF2-40B4-BE49-F238E27FC236}">
                    <a16:creationId xmlns:a16="http://schemas.microsoft.com/office/drawing/2014/main" id="{1F0F1101-B4F9-4185-8552-B7DE10BBB34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C6D412C-3677-4E56-AA73-7C606808D64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E45E843-49CD-4839-B362-D6BE022135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96F5E63-A42B-4C28-A525-8FE8A957A10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34DF6C0E-357C-485D-87D7-7AEA6D6683D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F944683-D962-4C62-8F92-E8C5104EF7DD}"/>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F360DEE-7A57-46B3-9A9A-AD42BD460C4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BE02E5A-0D20-49D5-8382-AFE090DC6F72}"/>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2EF5B1F-952C-4E88-8E58-6A8C9AE8CF7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BEEFE94-293A-457C-9EC8-70E04F71E94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AEF0852-8549-4A24-8086-F454C13B6D6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99" name="Freeform: Shape 398">
              <a:extLst>
                <a:ext uri="{FF2B5EF4-FFF2-40B4-BE49-F238E27FC236}">
                  <a16:creationId xmlns:a16="http://schemas.microsoft.com/office/drawing/2014/main" id="{FCD8DCBC-457D-440C-B8B3-C2D9F18EBB60}"/>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00" name="Group 399">
              <a:extLst>
                <a:ext uri="{FF2B5EF4-FFF2-40B4-BE49-F238E27FC236}">
                  <a16:creationId xmlns:a16="http://schemas.microsoft.com/office/drawing/2014/main" id="{45AA9726-A6FC-4640-863A-7CFBDFD3D311}"/>
                </a:ext>
              </a:extLst>
            </p:cNvPr>
            <p:cNvGrpSpPr/>
            <p:nvPr/>
          </p:nvGrpSpPr>
          <p:grpSpPr>
            <a:xfrm>
              <a:off x="13270818" y="5358205"/>
              <a:ext cx="280864" cy="871483"/>
              <a:chOff x="1968987" y="1811829"/>
              <a:chExt cx="1022846" cy="3173751"/>
            </a:xfrm>
            <a:solidFill>
              <a:schemeClr val="bg1"/>
            </a:solidFill>
          </p:grpSpPr>
          <p:sp>
            <p:nvSpPr>
              <p:cNvPr id="401" name="Freeform: Shape 400">
                <a:extLst>
                  <a:ext uri="{FF2B5EF4-FFF2-40B4-BE49-F238E27FC236}">
                    <a16:creationId xmlns:a16="http://schemas.microsoft.com/office/drawing/2014/main" id="{2BDDDAAA-8384-4CB9-B2B5-9B8A9485B76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579324DC-AB37-4411-B26E-FD4D11645044}"/>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581A4ED-6C7B-4FEE-B768-1F1F24C8B854}"/>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E34CB9F-99F9-40E0-88FE-40356F08E4F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78" name="Group 377">
            <a:extLst>
              <a:ext uri="{FF2B5EF4-FFF2-40B4-BE49-F238E27FC236}">
                <a16:creationId xmlns:a16="http://schemas.microsoft.com/office/drawing/2014/main" id="{176EDC1B-362B-4371-A88D-C010B1F8191B}"/>
              </a:ext>
            </a:extLst>
          </p:cNvPr>
          <p:cNvGrpSpPr/>
          <p:nvPr/>
        </p:nvGrpSpPr>
        <p:grpSpPr>
          <a:xfrm>
            <a:off x="2763034" y="1293717"/>
            <a:ext cx="690204" cy="1275331"/>
            <a:chOff x="13270818" y="5348004"/>
            <a:chExt cx="540861" cy="999381"/>
          </a:xfrm>
        </p:grpSpPr>
        <p:grpSp>
          <p:nvGrpSpPr>
            <p:cNvPr id="379" name="Group 378">
              <a:extLst>
                <a:ext uri="{FF2B5EF4-FFF2-40B4-BE49-F238E27FC236}">
                  <a16:creationId xmlns:a16="http://schemas.microsoft.com/office/drawing/2014/main" id="{8E495952-41E7-4C59-9EB7-08482F6AF814}"/>
                </a:ext>
              </a:extLst>
            </p:cNvPr>
            <p:cNvGrpSpPr/>
            <p:nvPr/>
          </p:nvGrpSpPr>
          <p:grpSpPr>
            <a:xfrm>
              <a:off x="13425400" y="5348004"/>
              <a:ext cx="303753" cy="998597"/>
              <a:chOff x="2541356" y="1774680"/>
              <a:chExt cx="1106202" cy="3636668"/>
            </a:xfrm>
            <a:solidFill>
              <a:schemeClr val="bg1">
                <a:lumMod val="75000"/>
              </a:schemeClr>
            </a:solidFill>
          </p:grpSpPr>
          <p:sp>
            <p:nvSpPr>
              <p:cNvPr id="386" name="Freeform: Shape 385">
                <a:extLst>
                  <a:ext uri="{FF2B5EF4-FFF2-40B4-BE49-F238E27FC236}">
                    <a16:creationId xmlns:a16="http://schemas.microsoft.com/office/drawing/2014/main" id="{2FC55062-93D3-479A-AE59-923CD2F0A39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86F59B-2B3D-4390-8AEF-20C8F52D725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FC6BD5D-6551-4E37-A646-7AAF7C44329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0D8008A-BDD3-4AE0-BA01-364C03658ED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575BD286-B429-4AC5-AD80-C83EFABE08FE}"/>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7E5D69E-5CCC-4ADF-9F6A-1753F69BFFE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9D030FF-ED96-4D41-8ECF-0B3AD676E47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FEBFEDC-69CB-46CE-BF89-8C04B00181C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4B969BA-B125-44E6-B898-7F21D77EA3A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DFD0E96-5B48-4B59-91E1-28446DB45EB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42FBCA71-4242-4DAB-8134-974E23B7DDEE}"/>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80" name="Freeform: Shape 379">
              <a:extLst>
                <a:ext uri="{FF2B5EF4-FFF2-40B4-BE49-F238E27FC236}">
                  <a16:creationId xmlns:a16="http://schemas.microsoft.com/office/drawing/2014/main" id="{35C5B942-71A8-443B-8C66-DA724AE0C9E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81" name="Group 380">
              <a:extLst>
                <a:ext uri="{FF2B5EF4-FFF2-40B4-BE49-F238E27FC236}">
                  <a16:creationId xmlns:a16="http://schemas.microsoft.com/office/drawing/2014/main" id="{33CB4327-6FDC-43BD-B9EE-8D489D236E0D}"/>
                </a:ext>
              </a:extLst>
            </p:cNvPr>
            <p:cNvGrpSpPr/>
            <p:nvPr/>
          </p:nvGrpSpPr>
          <p:grpSpPr>
            <a:xfrm>
              <a:off x="13270818" y="5358205"/>
              <a:ext cx="280864" cy="871483"/>
              <a:chOff x="1968987" y="1811829"/>
              <a:chExt cx="1022846" cy="3173751"/>
            </a:xfrm>
            <a:solidFill>
              <a:schemeClr val="bg1"/>
            </a:solidFill>
          </p:grpSpPr>
          <p:sp>
            <p:nvSpPr>
              <p:cNvPr id="382" name="Freeform: Shape 381">
                <a:extLst>
                  <a:ext uri="{FF2B5EF4-FFF2-40B4-BE49-F238E27FC236}">
                    <a16:creationId xmlns:a16="http://schemas.microsoft.com/office/drawing/2014/main" id="{8AAB718F-B68C-46E3-B558-DD5C58801F3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91E9B17-4556-488E-ABED-36CE98CF611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7009C14-B353-4961-B778-D2CB08410B5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0A4BA9-26C6-41AB-9BFB-EE3597EB44C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02" name="Group 301">
            <a:extLst>
              <a:ext uri="{FF2B5EF4-FFF2-40B4-BE49-F238E27FC236}">
                <a16:creationId xmlns:a16="http://schemas.microsoft.com/office/drawing/2014/main" id="{684B59CB-C928-4C5F-9418-DA3109E37523}"/>
              </a:ext>
            </a:extLst>
          </p:cNvPr>
          <p:cNvGrpSpPr/>
          <p:nvPr/>
        </p:nvGrpSpPr>
        <p:grpSpPr>
          <a:xfrm>
            <a:off x="5430731" y="24963"/>
            <a:ext cx="631427" cy="1166725"/>
            <a:chOff x="13270818" y="5348004"/>
            <a:chExt cx="540861" cy="999381"/>
          </a:xfrm>
        </p:grpSpPr>
        <p:grpSp>
          <p:nvGrpSpPr>
            <p:cNvPr id="303" name="Group 302">
              <a:extLst>
                <a:ext uri="{FF2B5EF4-FFF2-40B4-BE49-F238E27FC236}">
                  <a16:creationId xmlns:a16="http://schemas.microsoft.com/office/drawing/2014/main" id="{FCCB4710-396A-4A8F-950E-FDD18063B02F}"/>
                </a:ext>
              </a:extLst>
            </p:cNvPr>
            <p:cNvGrpSpPr/>
            <p:nvPr/>
          </p:nvGrpSpPr>
          <p:grpSpPr>
            <a:xfrm>
              <a:off x="13425400" y="5348004"/>
              <a:ext cx="303753" cy="998597"/>
              <a:chOff x="2541356" y="1774680"/>
              <a:chExt cx="1106202" cy="3636668"/>
            </a:xfrm>
            <a:solidFill>
              <a:schemeClr val="bg1">
                <a:lumMod val="75000"/>
              </a:schemeClr>
            </a:solidFill>
          </p:grpSpPr>
          <p:sp>
            <p:nvSpPr>
              <p:cNvPr id="310" name="Freeform: Shape 309">
                <a:extLst>
                  <a:ext uri="{FF2B5EF4-FFF2-40B4-BE49-F238E27FC236}">
                    <a16:creationId xmlns:a16="http://schemas.microsoft.com/office/drawing/2014/main" id="{623697BC-0FA8-4955-9AC6-19272F092214}"/>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31A99BF-67E3-4B96-8D78-99FBD62AF87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3648418B-29AD-4603-8A5F-9DBC03E706C1}"/>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4C8F62D-C9D2-44A3-A03D-ED389082D20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3BF642A5-E216-4086-987C-738AB8D79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C6DA8AB-1879-4145-B3F4-20B858CA992E}"/>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269F4C6-DE66-4795-82C7-A3A3770C32D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68CD088-308D-4370-BC88-94F7495783F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A81D1B3-301A-48CC-90C8-D35E4E52092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E4D8FD9-87BD-41D3-B0A8-50877DF4D8D1}"/>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2EEC9D8-B854-485D-B1F4-6DC501D8064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04" name="Freeform: Shape 303">
              <a:extLst>
                <a:ext uri="{FF2B5EF4-FFF2-40B4-BE49-F238E27FC236}">
                  <a16:creationId xmlns:a16="http://schemas.microsoft.com/office/drawing/2014/main" id="{FE30D19B-346B-4F4E-8C61-C8EF4BFD7D6C}"/>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05" name="Group 304">
              <a:extLst>
                <a:ext uri="{FF2B5EF4-FFF2-40B4-BE49-F238E27FC236}">
                  <a16:creationId xmlns:a16="http://schemas.microsoft.com/office/drawing/2014/main" id="{E65AA48A-C89F-4F44-B691-3F4CB6EBB806}"/>
                </a:ext>
              </a:extLst>
            </p:cNvPr>
            <p:cNvGrpSpPr/>
            <p:nvPr/>
          </p:nvGrpSpPr>
          <p:grpSpPr>
            <a:xfrm>
              <a:off x="13270818" y="5358205"/>
              <a:ext cx="280864" cy="871483"/>
              <a:chOff x="1968987" y="1811829"/>
              <a:chExt cx="1022846" cy="3173751"/>
            </a:xfrm>
            <a:solidFill>
              <a:schemeClr val="bg1"/>
            </a:solidFill>
          </p:grpSpPr>
          <p:sp>
            <p:nvSpPr>
              <p:cNvPr id="306" name="Freeform: Shape 305">
                <a:extLst>
                  <a:ext uri="{FF2B5EF4-FFF2-40B4-BE49-F238E27FC236}">
                    <a16:creationId xmlns:a16="http://schemas.microsoft.com/office/drawing/2014/main" id="{AC6DBCDD-2900-4724-8284-A75141D92C5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321570E-6B6E-462C-AA7A-A06001D99B6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8C6417-7FCC-474C-98F5-8AFDB26B67D7}"/>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18C6943-DC97-4DC8-B66F-E3134261959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83" name="Group 282">
            <a:extLst>
              <a:ext uri="{FF2B5EF4-FFF2-40B4-BE49-F238E27FC236}">
                <a16:creationId xmlns:a16="http://schemas.microsoft.com/office/drawing/2014/main" id="{0031E576-5D18-4510-BE0E-195A313648D0}"/>
              </a:ext>
            </a:extLst>
          </p:cNvPr>
          <p:cNvGrpSpPr/>
          <p:nvPr/>
        </p:nvGrpSpPr>
        <p:grpSpPr>
          <a:xfrm>
            <a:off x="5000407" y="637720"/>
            <a:ext cx="725413" cy="1340388"/>
            <a:chOff x="13270818" y="5348004"/>
            <a:chExt cx="540861" cy="999381"/>
          </a:xfrm>
        </p:grpSpPr>
        <p:grpSp>
          <p:nvGrpSpPr>
            <p:cNvPr id="284" name="Group 283">
              <a:extLst>
                <a:ext uri="{FF2B5EF4-FFF2-40B4-BE49-F238E27FC236}">
                  <a16:creationId xmlns:a16="http://schemas.microsoft.com/office/drawing/2014/main" id="{9ED6E361-6C87-4DD3-84B3-4C98013EA55E}"/>
                </a:ext>
              </a:extLst>
            </p:cNvPr>
            <p:cNvGrpSpPr/>
            <p:nvPr/>
          </p:nvGrpSpPr>
          <p:grpSpPr>
            <a:xfrm>
              <a:off x="13425400" y="5348004"/>
              <a:ext cx="303753" cy="998597"/>
              <a:chOff x="2541356" y="1774680"/>
              <a:chExt cx="1106202" cy="3636668"/>
            </a:xfrm>
            <a:solidFill>
              <a:schemeClr val="bg1">
                <a:lumMod val="75000"/>
              </a:schemeClr>
            </a:solidFill>
          </p:grpSpPr>
          <p:sp>
            <p:nvSpPr>
              <p:cNvPr id="291" name="Freeform: Shape 290">
                <a:extLst>
                  <a:ext uri="{FF2B5EF4-FFF2-40B4-BE49-F238E27FC236}">
                    <a16:creationId xmlns:a16="http://schemas.microsoft.com/office/drawing/2014/main" id="{FFF62A16-71AB-47CF-BE71-A66C52E4738C}"/>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10C388D-E550-473F-86DF-ACB66F267E3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6CBEC8D-7E75-4DCB-8178-5786E63A2473}"/>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BB0DD83-ECA6-4E23-9363-D8FDDE62A87E}"/>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FC894B6-F0D0-4313-B76F-F61346F8590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4226144-47B0-4F6D-AF6A-B8ED7ADD78C5}"/>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361225E-14C1-4822-8F1C-1DB6243103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65F33E6-8958-4CD1-98B2-59A29BD21920}"/>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65B28C9-8DC8-43EA-B6AA-063426127B8E}"/>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291B8AB-FA49-4645-97E8-3AFC9D81F0A9}"/>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205A0B3-98A5-48EA-8261-92AD47D5C6B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85" name="Freeform: Shape 284">
              <a:extLst>
                <a:ext uri="{FF2B5EF4-FFF2-40B4-BE49-F238E27FC236}">
                  <a16:creationId xmlns:a16="http://schemas.microsoft.com/office/drawing/2014/main" id="{2520E677-5569-4329-B232-A066DA763D8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86" name="Group 285">
              <a:extLst>
                <a:ext uri="{FF2B5EF4-FFF2-40B4-BE49-F238E27FC236}">
                  <a16:creationId xmlns:a16="http://schemas.microsoft.com/office/drawing/2014/main" id="{3BA96309-E44C-44AC-BA54-2530ABCFE362}"/>
                </a:ext>
              </a:extLst>
            </p:cNvPr>
            <p:cNvGrpSpPr/>
            <p:nvPr/>
          </p:nvGrpSpPr>
          <p:grpSpPr>
            <a:xfrm>
              <a:off x="13270818" y="5358205"/>
              <a:ext cx="280864" cy="871483"/>
              <a:chOff x="1968987" y="1811829"/>
              <a:chExt cx="1022846" cy="3173751"/>
            </a:xfrm>
            <a:solidFill>
              <a:schemeClr val="bg1"/>
            </a:solidFill>
          </p:grpSpPr>
          <p:sp>
            <p:nvSpPr>
              <p:cNvPr id="287" name="Freeform: Shape 286">
                <a:extLst>
                  <a:ext uri="{FF2B5EF4-FFF2-40B4-BE49-F238E27FC236}">
                    <a16:creationId xmlns:a16="http://schemas.microsoft.com/office/drawing/2014/main" id="{0B78EB69-8DEF-4BD0-BEAD-E2718C30A0B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BB3BF35-C421-4C4D-BD3D-FA887453C50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641D9FA-EAD7-414A-8006-7F24D825518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9D1F3FF-B13C-4F7E-A314-B16A1DA8E11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sp>
        <p:nvSpPr>
          <p:cNvPr id="72" name="Rectangle 71">
            <a:extLst>
              <a:ext uri="{FF2B5EF4-FFF2-40B4-BE49-F238E27FC236}">
                <a16:creationId xmlns:a16="http://schemas.microsoft.com/office/drawing/2014/main" id="{3F175C1D-4F09-4419-BDC3-0E51CBFB5D02}"/>
              </a:ext>
            </a:extLst>
          </p:cNvPr>
          <p:cNvSpPr/>
          <p:nvPr/>
        </p:nvSpPr>
        <p:spPr>
          <a:xfrm>
            <a:off x="0" y="2645625"/>
            <a:ext cx="12192001" cy="16513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BEB6F09A-70ED-41E9-94E9-27FB3F1C0316}"/>
              </a:ext>
            </a:extLst>
          </p:cNvPr>
          <p:cNvSpPr txBox="1"/>
          <p:nvPr/>
        </p:nvSpPr>
        <p:spPr>
          <a:xfrm>
            <a:off x="5457251" y="2672038"/>
            <a:ext cx="7657426" cy="1569660"/>
          </a:xfrm>
          <a:prstGeom prst="rect">
            <a:avLst/>
          </a:prstGeom>
          <a:noFill/>
        </p:spPr>
        <p:txBody>
          <a:bodyPr wrap="square" rtlCol="0" anchor="ctr">
            <a:spAutoFit/>
          </a:bodyPr>
          <a:lstStyle/>
          <a:p>
            <a:pPr>
              <a:lnSpc>
                <a:spcPct val="100000"/>
              </a:lnSpc>
            </a:pPr>
            <a:r>
              <a:rPr lang="en-US" sz="4800" b="1" spc="-1" dirty="0">
                <a:solidFill>
                  <a:srgbClr val="FF0000"/>
                </a:solidFill>
              </a:rPr>
              <a:t>4. </a:t>
            </a:r>
            <a:r>
              <a:rPr lang="en-US" sz="4800" b="1" spc="-1" dirty="0" err="1">
                <a:solidFill>
                  <a:srgbClr val="FF0000"/>
                </a:solidFill>
              </a:rPr>
              <a:t>Kết</a:t>
            </a:r>
            <a:r>
              <a:rPr lang="en-US" sz="4800" b="1" spc="-1" dirty="0">
                <a:solidFill>
                  <a:srgbClr val="FF0000"/>
                </a:solidFill>
              </a:rPr>
              <a:t> </a:t>
            </a:r>
            <a:r>
              <a:rPr lang="en-US" sz="4800" b="1" spc="-1" dirty="0" err="1">
                <a:solidFill>
                  <a:srgbClr val="FF0000"/>
                </a:solidFill>
              </a:rPr>
              <a:t>luận</a:t>
            </a:r>
            <a:r>
              <a:rPr lang="en-US" sz="4800" b="1" spc="-1" dirty="0">
                <a:solidFill>
                  <a:srgbClr val="FF0000"/>
                </a:solidFill>
              </a:rPr>
              <a:t>, </a:t>
            </a:r>
            <a:r>
              <a:rPr lang="en-US" sz="4800" b="1" spc="-1" dirty="0" err="1">
                <a:solidFill>
                  <a:srgbClr val="FF0000"/>
                </a:solidFill>
              </a:rPr>
              <a:t>đánh</a:t>
            </a:r>
            <a:r>
              <a:rPr lang="en-US" sz="4800" b="1" spc="-1" dirty="0">
                <a:solidFill>
                  <a:srgbClr val="FF0000"/>
                </a:solidFill>
              </a:rPr>
              <a:t> </a:t>
            </a:r>
            <a:r>
              <a:rPr lang="en-US" sz="4800" b="1" spc="-1" dirty="0" err="1">
                <a:solidFill>
                  <a:srgbClr val="FF0000"/>
                </a:solidFill>
              </a:rPr>
              <a:t>giá</a:t>
            </a:r>
            <a:r>
              <a:rPr lang="en-US" sz="4800" b="1" spc="-1" dirty="0">
                <a:solidFill>
                  <a:srgbClr val="FF0000"/>
                </a:solidFill>
              </a:rPr>
              <a:t> </a:t>
            </a:r>
            <a:r>
              <a:rPr lang="en-US" sz="4800" b="1" spc="-1" dirty="0" err="1">
                <a:solidFill>
                  <a:srgbClr val="FF0000"/>
                </a:solidFill>
              </a:rPr>
              <a:t>và</a:t>
            </a:r>
            <a:r>
              <a:rPr lang="en-US" sz="4800" b="1" spc="-1" dirty="0">
                <a:solidFill>
                  <a:srgbClr val="FF0000"/>
                </a:solidFill>
              </a:rPr>
              <a:t> </a:t>
            </a:r>
            <a:r>
              <a:rPr lang="en-US" sz="4800" b="1" spc="-1" dirty="0" err="1">
                <a:solidFill>
                  <a:srgbClr val="FF0000"/>
                </a:solidFill>
              </a:rPr>
              <a:t>hướng</a:t>
            </a:r>
            <a:r>
              <a:rPr lang="en-US" sz="4800" b="1" spc="-1" dirty="0">
                <a:solidFill>
                  <a:srgbClr val="FF0000"/>
                </a:solidFill>
              </a:rPr>
              <a:t> </a:t>
            </a:r>
            <a:r>
              <a:rPr lang="en-US" sz="4800" b="1" spc="-1" dirty="0" err="1">
                <a:solidFill>
                  <a:srgbClr val="FF0000"/>
                </a:solidFill>
              </a:rPr>
              <a:t>phát</a:t>
            </a:r>
            <a:r>
              <a:rPr lang="en-US" sz="4800" b="1" spc="-1" dirty="0">
                <a:solidFill>
                  <a:srgbClr val="FF0000"/>
                </a:solidFill>
              </a:rPr>
              <a:t> </a:t>
            </a:r>
            <a:r>
              <a:rPr lang="en-US" sz="4800" b="1" spc="-1" dirty="0" err="1">
                <a:solidFill>
                  <a:srgbClr val="FF0000"/>
                </a:solidFill>
              </a:rPr>
              <a:t>triển</a:t>
            </a:r>
            <a:endParaRPr lang="en-US" sz="4800" b="1" spc="-1" dirty="0">
              <a:solidFill>
                <a:srgbClr val="FF0000"/>
              </a:solidFill>
            </a:endParaRPr>
          </a:p>
        </p:txBody>
      </p:sp>
      <p:grpSp>
        <p:nvGrpSpPr>
          <p:cNvPr id="9" name="Group 8">
            <a:extLst>
              <a:ext uri="{FF2B5EF4-FFF2-40B4-BE49-F238E27FC236}">
                <a16:creationId xmlns:a16="http://schemas.microsoft.com/office/drawing/2014/main" id="{D2C02D5C-D32C-472F-B70C-E28DC0712C44}"/>
              </a:ext>
            </a:extLst>
          </p:cNvPr>
          <p:cNvGrpSpPr/>
          <p:nvPr/>
        </p:nvGrpSpPr>
        <p:grpSpPr>
          <a:xfrm>
            <a:off x="579020" y="5168765"/>
            <a:ext cx="744139" cy="1374990"/>
            <a:chOff x="13270818" y="5348004"/>
            <a:chExt cx="540861" cy="999381"/>
          </a:xfrm>
        </p:grpSpPr>
        <p:grpSp>
          <p:nvGrpSpPr>
            <p:cNvPr id="80" name="Group 79">
              <a:extLst>
                <a:ext uri="{FF2B5EF4-FFF2-40B4-BE49-F238E27FC236}">
                  <a16:creationId xmlns:a16="http://schemas.microsoft.com/office/drawing/2014/main" id="{3491C7D1-DC5E-4338-BFF6-1F87EC411F48}"/>
                </a:ext>
              </a:extLst>
            </p:cNvPr>
            <p:cNvGrpSpPr/>
            <p:nvPr/>
          </p:nvGrpSpPr>
          <p:grpSpPr>
            <a:xfrm>
              <a:off x="13425400" y="5348004"/>
              <a:ext cx="303753" cy="998597"/>
              <a:chOff x="2541356" y="1774680"/>
              <a:chExt cx="1106202" cy="3636668"/>
            </a:xfrm>
            <a:solidFill>
              <a:schemeClr val="bg1">
                <a:lumMod val="75000"/>
              </a:schemeClr>
            </a:solidFill>
          </p:grpSpPr>
          <p:sp>
            <p:nvSpPr>
              <p:cNvPr id="87" name="Freeform: Shape 86">
                <a:extLst>
                  <a:ext uri="{FF2B5EF4-FFF2-40B4-BE49-F238E27FC236}">
                    <a16:creationId xmlns:a16="http://schemas.microsoft.com/office/drawing/2014/main" id="{AD8FE536-B16D-4D5F-A458-12A0AEF7961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D372189-2757-4416-9637-C1A3CF7E86B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4960105-0EFA-4015-90E3-FCEDFE93977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EA9FD18-679C-4AF1-81F8-B14FCC475F3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EA02BC1-499B-4D09-8780-43EB62197DC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BD03DD7-7EA9-4E30-82BB-1DB9ED5A8D3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E215CF-67B4-4D56-ADAB-23072399C6DE}"/>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C507F2-4094-4310-9C70-D5D644B2F3F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67E052D-03EB-4074-A93E-05255C98A66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12FB0F-E4A6-4D3E-B56E-BA1BDA7EC20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B399CE6-4B62-40CF-9E69-1D9F7D93F47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6AF9171-0C99-4391-80E3-9C75230C268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146E2CD1-A70B-46EC-AC7A-33EC7049766D}"/>
                </a:ext>
              </a:extLst>
            </p:cNvPr>
            <p:cNvGrpSpPr/>
            <p:nvPr/>
          </p:nvGrpSpPr>
          <p:grpSpPr>
            <a:xfrm>
              <a:off x="13270818" y="5358205"/>
              <a:ext cx="280864" cy="871483"/>
              <a:chOff x="1968987" y="1811829"/>
              <a:chExt cx="1022846" cy="3173751"/>
            </a:xfrm>
            <a:solidFill>
              <a:schemeClr val="bg1"/>
            </a:solidFill>
          </p:grpSpPr>
          <p:sp>
            <p:nvSpPr>
              <p:cNvPr id="83" name="Freeform: Shape 82">
                <a:extLst>
                  <a:ext uri="{FF2B5EF4-FFF2-40B4-BE49-F238E27FC236}">
                    <a16:creationId xmlns:a16="http://schemas.microsoft.com/office/drawing/2014/main" id="{EA6F4DE1-AF92-4A60-AAC9-0BA8AF6AA6C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F3789C2-CDEE-4DBE-923D-163888C5AC4A}"/>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6FD7329-F97B-4718-BB3D-2FF151FF44C2}"/>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DF17924-1E7F-48D8-94C2-734C6CB0EA5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50" name="Group 149">
            <a:extLst>
              <a:ext uri="{FF2B5EF4-FFF2-40B4-BE49-F238E27FC236}">
                <a16:creationId xmlns:a16="http://schemas.microsoft.com/office/drawing/2014/main" id="{B1AD3E21-C745-4D39-90E1-1746ABD16155}"/>
              </a:ext>
            </a:extLst>
          </p:cNvPr>
          <p:cNvGrpSpPr/>
          <p:nvPr/>
        </p:nvGrpSpPr>
        <p:grpSpPr>
          <a:xfrm>
            <a:off x="1103054" y="4644762"/>
            <a:ext cx="744139" cy="1374990"/>
            <a:chOff x="13270818" y="5348004"/>
            <a:chExt cx="540861" cy="999381"/>
          </a:xfrm>
        </p:grpSpPr>
        <p:grpSp>
          <p:nvGrpSpPr>
            <p:cNvPr id="151" name="Group 150">
              <a:extLst>
                <a:ext uri="{FF2B5EF4-FFF2-40B4-BE49-F238E27FC236}">
                  <a16:creationId xmlns:a16="http://schemas.microsoft.com/office/drawing/2014/main" id="{8336A017-D62E-4AA4-9D19-CC42CCE360CB}"/>
                </a:ext>
              </a:extLst>
            </p:cNvPr>
            <p:cNvGrpSpPr/>
            <p:nvPr/>
          </p:nvGrpSpPr>
          <p:grpSpPr>
            <a:xfrm>
              <a:off x="13425400" y="5348004"/>
              <a:ext cx="303753" cy="998597"/>
              <a:chOff x="2541356" y="1774680"/>
              <a:chExt cx="1106202" cy="3636668"/>
            </a:xfrm>
            <a:solidFill>
              <a:schemeClr val="bg1">
                <a:lumMod val="75000"/>
              </a:schemeClr>
            </a:solidFill>
          </p:grpSpPr>
          <p:sp>
            <p:nvSpPr>
              <p:cNvPr id="158" name="Freeform: Shape 157">
                <a:extLst>
                  <a:ext uri="{FF2B5EF4-FFF2-40B4-BE49-F238E27FC236}">
                    <a16:creationId xmlns:a16="http://schemas.microsoft.com/office/drawing/2014/main" id="{5A73C7CF-9773-4B2D-8492-EB52677B3B1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22554EB-7A35-41CB-B599-3314A51EF3E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A3213F-4D9D-47F6-BA80-B5CDD3ACAE6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2B23A9D-D4A2-430A-82B9-B49CB6344DC7}"/>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9BD99689-A5C5-40D0-9967-ACC74BB241B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C1AAD75-428B-4D2F-837C-43A7102404B0}"/>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E07391A-A08A-46AA-9745-B9BC20054D3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6301DC-2EA1-483B-BBF8-2C26B3805D3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6ECAB6-9204-47F9-99C6-0B1D889E9CE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4A6EF4A-8B3E-4F05-9031-43CAAE4727E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5D93D9D-CEB1-4AA3-BFA1-28AEEF7A4F9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52" name="Freeform: Shape 151">
              <a:extLst>
                <a:ext uri="{FF2B5EF4-FFF2-40B4-BE49-F238E27FC236}">
                  <a16:creationId xmlns:a16="http://schemas.microsoft.com/office/drawing/2014/main" id="{08A8411D-4774-44ED-9904-ED24D5A7ACCF}"/>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53" name="Group 152">
              <a:extLst>
                <a:ext uri="{FF2B5EF4-FFF2-40B4-BE49-F238E27FC236}">
                  <a16:creationId xmlns:a16="http://schemas.microsoft.com/office/drawing/2014/main" id="{29EB5699-CFA8-41BF-8F98-1E92AEB589B3}"/>
                </a:ext>
              </a:extLst>
            </p:cNvPr>
            <p:cNvGrpSpPr/>
            <p:nvPr/>
          </p:nvGrpSpPr>
          <p:grpSpPr>
            <a:xfrm>
              <a:off x="13270818" y="5358205"/>
              <a:ext cx="280864" cy="871483"/>
              <a:chOff x="1968987" y="1811829"/>
              <a:chExt cx="1022846" cy="3173751"/>
            </a:xfrm>
            <a:solidFill>
              <a:schemeClr val="bg1"/>
            </a:solidFill>
          </p:grpSpPr>
          <p:sp>
            <p:nvSpPr>
              <p:cNvPr id="154" name="Freeform: Shape 153">
                <a:extLst>
                  <a:ext uri="{FF2B5EF4-FFF2-40B4-BE49-F238E27FC236}">
                    <a16:creationId xmlns:a16="http://schemas.microsoft.com/office/drawing/2014/main" id="{B83FBF36-550F-443E-8F36-31E6A3D47030}"/>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A255AC9-AB90-4D86-978B-A84BC83573C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B3933C4-EFFC-401E-88C0-D151FC52DFC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3E1F96-8AB7-4F92-9413-7FAED3568547}"/>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69" name="Group 168">
            <a:extLst>
              <a:ext uri="{FF2B5EF4-FFF2-40B4-BE49-F238E27FC236}">
                <a16:creationId xmlns:a16="http://schemas.microsoft.com/office/drawing/2014/main" id="{CEAA5723-4624-4CA8-8C54-693F299F5134}"/>
              </a:ext>
            </a:extLst>
          </p:cNvPr>
          <p:cNvGrpSpPr/>
          <p:nvPr/>
        </p:nvGrpSpPr>
        <p:grpSpPr>
          <a:xfrm>
            <a:off x="1712474" y="3773384"/>
            <a:ext cx="877728" cy="1621830"/>
            <a:chOff x="13270818" y="5348004"/>
            <a:chExt cx="540861" cy="999381"/>
          </a:xfrm>
        </p:grpSpPr>
        <p:grpSp>
          <p:nvGrpSpPr>
            <p:cNvPr id="170" name="Group 169">
              <a:extLst>
                <a:ext uri="{FF2B5EF4-FFF2-40B4-BE49-F238E27FC236}">
                  <a16:creationId xmlns:a16="http://schemas.microsoft.com/office/drawing/2014/main" id="{10B333CC-487E-428D-8114-AF5F88D637B3}"/>
                </a:ext>
              </a:extLst>
            </p:cNvPr>
            <p:cNvGrpSpPr/>
            <p:nvPr/>
          </p:nvGrpSpPr>
          <p:grpSpPr>
            <a:xfrm>
              <a:off x="13425400" y="5348004"/>
              <a:ext cx="303753" cy="998597"/>
              <a:chOff x="2541356" y="1774680"/>
              <a:chExt cx="1106202" cy="3636668"/>
            </a:xfrm>
            <a:solidFill>
              <a:schemeClr val="bg1">
                <a:lumMod val="75000"/>
              </a:schemeClr>
            </a:solidFill>
          </p:grpSpPr>
          <p:sp>
            <p:nvSpPr>
              <p:cNvPr id="177" name="Freeform: Shape 176">
                <a:extLst>
                  <a:ext uri="{FF2B5EF4-FFF2-40B4-BE49-F238E27FC236}">
                    <a16:creationId xmlns:a16="http://schemas.microsoft.com/office/drawing/2014/main" id="{8E67B571-880B-428D-B594-57BFC3D95F6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7155A66-933C-41F3-B1E0-3984DC8D0D6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C983C87-932A-406F-8717-C79DA4DFDBD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D6756A1-43EA-46D1-A865-CD04F8C11572}"/>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51B5A7D7-8729-4DF3-AA73-F3191B38D8F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01A1D85-9F93-4C9B-BE62-3D35D9F121D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0F2BBBF-33EB-4A57-BCA8-508316508644}"/>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3318AC-6AF8-402B-BA8C-565BA149376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9F7C578-BE93-48F6-87F0-17D3FF9F9E8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A3EA85-18A2-43DD-8FB9-7866F51CD4B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7696A6E-0908-436C-AEFA-88AE986E4DF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71" name="Freeform: Shape 170">
              <a:extLst>
                <a:ext uri="{FF2B5EF4-FFF2-40B4-BE49-F238E27FC236}">
                  <a16:creationId xmlns:a16="http://schemas.microsoft.com/office/drawing/2014/main" id="{576C8F0E-8F69-4FAA-B3A0-DAA36F0F5565}"/>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72" name="Group 171">
              <a:extLst>
                <a:ext uri="{FF2B5EF4-FFF2-40B4-BE49-F238E27FC236}">
                  <a16:creationId xmlns:a16="http://schemas.microsoft.com/office/drawing/2014/main" id="{1B3E5915-8126-43C5-878F-7F40F66AB60B}"/>
                </a:ext>
              </a:extLst>
            </p:cNvPr>
            <p:cNvGrpSpPr/>
            <p:nvPr/>
          </p:nvGrpSpPr>
          <p:grpSpPr>
            <a:xfrm>
              <a:off x="13270818" y="5358205"/>
              <a:ext cx="280864" cy="871483"/>
              <a:chOff x="1968987" y="1811829"/>
              <a:chExt cx="1022846" cy="3173751"/>
            </a:xfrm>
            <a:solidFill>
              <a:schemeClr val="bg1"/>
            </a:solidFill>
          </p:grpSpPr>
          <p:sp>
            <p:nvSpPr>
              <p:cNvPr id="173" name="Freeform: Shape 172">
                <a:extLst>
                  <a:ext uri="{FF2B5EF4-FFF2-40B4-BE49-F238E27FC236}">
                    <a16:creationId xmlns:a16="http://schemas.microsoft.com/office/drawing/2014/main" id="{6DDAFFC2-A47C-4C02-8A90-96E1F26595C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0DAD0C-694C-4B30-8DAB-094C15410DE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EE128C5-7C9A-4E7F-92AC-32DBD80F607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09383-AE11-4021-8F48-79C840D1646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88" name="Group 187">
            <a:extLst>
              <a:ext uri="{FF2B5EF4-FFF2-40B4-BE49-F238E27FC236}">
                <a16:creationId xmlns:a16="http://schemas.microsoft.com/office/drawing/2014/main" id="{1BCD832A-7056-486C-8CFB-B3DF307A4554}"/>
              </a:ext>
            </a:extLst>
          </p:cNvPr>
          <p:cNvGrpSpPr/>
          <p:nvPr/>
        </p:nvGrpSpPr>
        <p:grpSpPr>
          <a:xfrm>
            <a:off x="921259" y="3375090"/>
            <a:ext cx="729592" cy="1348110"/>
            <a:chOff x="13270818" y="5348004"/>
            <a:chExt cx="540861" cy="999381"/>
          </a:xfrm>
        </p:grpSpPr>
        <p:grpSp>
          <p:nvGrpSpPr>
            <p:cNvPr id="189" name="Group 188">
              <a:extLst>
                <a:ext uri="{FF2B5EF4-FFF2-40B4-BE49-F238E27FC236}">
                  <a16:creationId xmlns:a16="http://schemas.microsoft.com/office/drawing/2014/main" id="{BFD99F9D-D0CF-487F-9571-5F977CC53067}"/>
                </a:ext>
              </a:extLst>
            </p:cNvPr>
            <p:cNvGrpSpPr/>
            <p:nvPr/>
          </p:nvGrpSpPr>
          <p:grpSpPr>
            <a:xfrm>
              <a:off x="13425400" y="5348004"/>
              <a:ext cx="303753" cy="998597"/>
              <a:chOff x="2541356" y="1774680"/>
              <a:chExt cx="1106202" cy="3636668"/>
            </a:xfrm>
            <a:solidFill>
              <a:schemeClr val="bg1">
                <a:lumMod val="75000"/>
              </a:schemeClr>
            </a:solidFill>
          </p:grpSpPr>
          <p:sp>
            <p:nvSpPr>
              <p:cNvPr id="196" name="Freeform: Shape 195">
                <a:extLst>
                  <a:ext uri="{FF2B5EF4-FFF2-40B4-BE49-F238E27FC236}">
                    <a16:creationId xmlns:a16="http://schemas.microsoft.com/office/drawing/2014/main" id="{23419B70-405E-40D2-8CC0-965B37D7260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50FD5E7-42F0-40C3-BBE4-87BFBF77C31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BB8B7FB-E846-4F50-BB59-8102F725924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E5873EB-9F33-4357-8575-6648E52B1D4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7FCF8A7-4F04-4911-9FC8-ACB20556660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7B91FE-AF7D-48C1-86F4-BACD28AA086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578931F-DD09-4F46-82C5-259D4FCD7D4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D624F7E-DC36-4F45-A1B6-A8B45290FE85}"/>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8033DEF-2DF0-46C7-816C-870E2428C576}"/>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AAB1BB-3CB1-40F7-8A68-02B798950D5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D51459-2202-4A48-9528-11DAE5FFC90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90" name="Freeform: Shape 189">
              <a:extLst>
                <a:ext uri="{FF2B5EF4-FFF2-40B4-BE49-F238E27FC236}">
                  <a16:creationId xmlns:a16="http://schemas.microsoft.com/office/drawing/2014/main" id="{43287DFE-BCD2-4616-95BF-8A43E236C99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C43EBF3F-4EDC-4522-AD37-F7874E35B8C9}"/>
                </a:ext>
              </a:extLst>
            </p:cNvPr>
            <p:cNvGrpSpPr/>
            <p:nvPr/>
          </p:nvGrpSpPr>
          <p:grpSpPr>
            <a:xfrm>
              <a:off x="13270818" y="5358205"/>
              <a:ext cx="280864" cy="871483"/>
              <a:chOff x="1968987" y="1811829"/>
              <a:chExt cx="1022846" cy="3173751"/>
            </a:xfrm>
            <a:solidFill>
              <a:schemeClr val="bg1"/>
            </a:solidFill>
          </p:grpSpPr>
          <p:sp>
            <p:nvSpPr>
              <p:cNvPr id="192" name="Freeform: Shape 191">
                <a:extLst>
                  <a:ext uri="{FF2B5EF4-FFF2-40B4-BE49-F238E27FC236}">
                    <a16:creationId xmlns:a16="http://schemas.microsoft.com/office/drawing/2014/main" id="{09E9333A-3FC9-4E62-84CF-76B6D2837ED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5D1F05-98BB-4C26-9DA1-CB33FCCE84FB}"/>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08661AD-7923-4848-9B7F-115ED1AB940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F029B8-D1BE-427B-919B-5DCDC22B02E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07" name="Group 206">
            <a:extLst>
              <a:ext uri="{FF2B5EF4-FFF2-40B4-BE49-F238E27FC236}">
                <a16:creationId xmlns:a16="http://schemas.microsoft.com/office/drawing/2014/main" id="{09E24EA4-691F-4A98-B469-C51847418923}"/>
              </a:ext>
            </a:extLst>
          </p:cNvPr>
          <p:cNvGrpSpPr/>
          <p:nvPr/>
        </p:nvGrpSpPr>
        <p:grpSpPr>
          <a:xfrm>
            <a:off x="1425395" y="2126986"/>
            <a:ext cx="968619" cy="1789774"/>
            <a:chOff x="13270818" y="5348004"/>
            <a:chExt cx="540861" cy="999381"/>
          </a:xfrm>
        </p:grpSpPr>
        <p:grpSp>
          <p:nvGrpSpPr>
            <p:cNvPr id="208" name="Group 207">
              <a:extLst>
                <a:ext uri="{FF2B5EF4-FFF2-40B4-BE49-F238E27FC236}">
                  <a16:creationId xmlns:a16="http://schemas.microsoft.com/office/drawing/2014/main" id="{5BEB44FE-522D-4124-85A8-49B8AF607610}"/>
                </a:ext>
              </a:extLst>
            </p:cNvPr>
            <p:cNvGrpSpPr/>
            <p:nvPr/>
          </p:nvGrpSpPr>
          <p:grpSpPr>
            <a:xfrm>
              <a:off x="13425400" y="5348004"/>
              <a:ext cx="303753" cy="998597"/>
              <a:chOff x="2541356" y="1774680"/>
              <a:chExt cx="1106202" cy="3636668"/>
            </a:xfrm>
            <a:solidFill>
              <a:schemeClr val="bg1">
                <a:lumMod val="75000"/>
              </a:schemeClr>
            </a:solidFill>
          </p:grpSpPr>
          <p:sp>
            <p:nvSpPr>
              <p:cNvPr id="215" name="Freeform: Shape 214">
                <a:extLst>
                  <a:ext uri="{FF2B5EF4-FFF2-40B4-BE49-F238E27FC236}">
                    <a16:creationId xmlns:a16="http://schemas.microsoft.com/office/drawing/2014/main" id="{39B6F31F-965C-47C2-A7CB-5EFF12F65E7A}"/>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6CAAAB8-4CA3-48E9-89A6-5BADBAB8D62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16E08AA-D234-4919-BDA9-F3622A035E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133B59D-E730-48E5-8153-53BD61AF1DE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253E5A2B-D253-436D-8448-81B794BA791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5DDBB39-A0F7-420B-A636-D89564A9BBB7}"/>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81EED3B-35DF-4602-A0FE-E01F697D0D1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C6684EA-4444-43F2-A876-BDC88B28E761}"/>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5592E4-3DB6-4F02-96AD-333C8FD157E4}"/>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7FF142C-9E40-4E71-A0BB-E1E98B0286F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7F39071-7E3B-4B86-BB55-BF1058DF1BD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09" name="Freeform: Shape 208">
              <a:extLst>
                <a:ext uri="{FF2B5EF4-FFF2-40B4-BE49-F238E27FC236}">
                  <a16:creationId xmlns:a16="http://schemas.microsoft.com/office/drawing/2014/main" id="{ABDA1656-DE92-400F-9449-83A1A41331F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10" name="Group 209">
              <a:extLst>
                <a:ext uri="{FF2B5EF4-FFF2-40B4-BE49-F238E27FC236}">
                  <a16:creationId xmlns:a16="http://schemas.microsoft.com/office/drawing/2014/main" id="{25E4B383-09B7-4294-9A44-763E7E3C9CE2}"/>
                </a:ext>
              </a:extLst>
            </p:cNvPr>
            <p:cNvGrpSpPr/>
            <p:nvPr/>
          </p:nvGrpSpPr>
          <p:grpSpPr>
            <a:xfrm>
              <a:off x="13270818" y="5358205"/>
              <a:ext cx="280864" cy="871483"/>
              <a:chOff x="1968987" y="1811829"/>
              <a:chExt cx="1022846" cy="3173751"/>
            </a:xfrm>
            <a:solidFill>
              <a:schemeClr val="bg1"/>
            </a:solidFill>
          </p:grpSpPr>
          <p:sp>
            <p:nvSpPr>
              <p:cNvPr id="211" name="Freeform: Shape 210">
                <a:extLst>
                  <a:ext uri="{FF2B5EF4-FFF2-40B4-BE49-F238E27FC236}">
                    <a16:creationId xmlns:a16="http://schemas.microsoft.com/office/drawing/2014/main" id="{BD44FB6D-1963-4AE6-9DE0-0C3F384D86A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6064E5C-B48A-40D1-9B0B-7EE1B13C971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642EBC5-215F-48B1-AB28-0D2EE49EC6FE}"/>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042C607-9C83-42BD-AF0C-22BA4994AE3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45" name="Group 244">
            <a:extLst>
              <a:ext uri="{FF2B5EF4-FFF2-40B4-BE49-F238E27FC236}">
                <a16:creationId xmlns:a16="http://schemas.microsoft.com/office/drawing/2014/main" id="{B8B2A869-AF62-4586-95BD-46D61D3AA6D6}"/>
              </a:ext>
            </a:extLst>
          </p:cNvPr>
          <p:cNvGrpSpPr/>
          <p:nvPr/>
        </p:nvGrpSpPr>
        <p:grpSpPr>
          <a:xfrm>
            <a:off x="3267282" y="1508548"/>
            <a:ext cx="1016636" cy="1878498"/>
            <a:chOff x="13270818" y="5348004"/>
            <a:chExt cx="540861" cy="999381"/>
          </a:xfrm>
        </p:grpSpPr>
        <p:grpSp>
          <p:nvGrpSpPr>
            <p:cNvPr id="246" name="Group 245">
              <a:extLst>
                <a:ext uri="{FF2B5EF4-FFF2-40B4-BE49-F238E27FC236}">
                  <a16:creationId xmlns:a16="http://schemas.microsoft.com/office/drawing/2014/main" id="{06157A43-C9C3-471E-B35B-662632BEF4E1}"/>
                </a:ext>
              </a:extLst>
            </p:cNvPr>
            <p:cNvGrpSpPr/>
            <p:nvPr/>
          </p:nvGrpSpPr>
          <p:grpSpPr>
            <a:xfrm>
              <a:off x="13425400" y="5348004"/>
              <a:ext cx="303753" cy="998597"/>
              <a:chOff x="2541356" y="1774680"/>
              <a:chExt cx="1106202" cy="3636668"/>
            </a:xfrm>
            <a:solidFill>
              <a:schemeClr val="bg1">
                <a:lumMod val="75000"/>
              </a:schemeClr>
            </a:solidFill>
          </p:grpSpPr>
          <p:sp>
            <p:nvSpPr>
              <p:cNvPr id="253" name="Freeform: Shape 252">
                <a:extLst>
                  <a:ext uri="{FF2B5EF4-FFF2-40B4-BE49-F238E27FC236}">
                    <a16:creationId xmlns:a16="http://schemas.microsoft.com/office/drawing/2014/main" id="{F46AA1C5-A01D-432C-AF2D-C6807F858A22}"/>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5015DD3-AAF7-4882-8B26-48B811CE3AB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7890A5-A949-49A5-A1EA-ACCA34CB776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A9EFB52-6FAE-4DEE-B962-45EC753FB56F}"/>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416404E0-1C74-4880-BC0D-D6AA6C80DED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5576786-F3AD-4E09-9100-1C13B1B867E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B3BD374-14E4-467E-B2D2-064AE941B70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76C8D42-77B2-40DF-BC2E-E50E5217088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667CDFF-8872-46A6-A760-5442AEEB903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324F062-276B-4ECE-9A87-D61FF1CAE784}"/>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F3F8DCF-3E1B-4DFA-8AE3-B296EFC8D30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47" name="Freeform: Shape 246">
              <a:extLst>
                <a:ext uri="{FF2B5EF4-FFF2-40B4-BE49-F238E27FC236}">
                  <a16:creationId xmlns:a16="http://schemas.microsoft.com/office/drawing/2014/main" id="{9319E822-E321-4280-A5CB-52FED90A612A}"/>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48" name="Group 247">
              <a:extLst>
                <a:ext uri="{FF2B5EF4-FFF2-40B4-BE49-F238E27FC236}">
                  <a16:creationId xmlns:a16="http://schemas.microsoft.com/office/drawing/2014/main" id="{65A58010-EEB7-48AF-AE98-AE85C6FF6DD4}"/>
                </a:ext>
              </a:extLst>
            </p:cNvPr>
            <p:cNvGrpSpPr/>
            <p:nvPr/>
          </p:nvGrpSpPr>
          <p:grpSpPr>
            <a:xfrm>
              <a:off x="13270818" y="5358205"/>
              <a:ext cx="280864" cy="871483"/>
              <a:chOff x="1968987" y="1811829"/>
              <a:chExt cx="1022846" cy="3173751"/>
            </a:xfrm>
            <a:solidFill>
              <a:schemeClr val="bg1"/>
            </a:solidFill>
          </p:grpSpPr>
          <p:sp>
            <p:nvSpPr>
              <p:cNvPr id="249" name="Freeform: Shape 248">
                <a:extLst>
                  <a:ext uri="{FF2B5EF4-FFF2-40B4-BE49-F238E27FC236}">
                    <a16:creationId xmlns:a16="http://schemas.microsoft.com/office/drawing/2014/main" id="{989ACD15-F303-4E78-A10C-B46E8A0B4C8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2F964CE-B815-4938-B79C-D9BA9036614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5DA1024-EB1D-49F4-9DD6-30D67F538C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242CB61-4A93-435A-9E43-EE01D1830BA3}"/>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64" name="Group 263">
            <a:extLst>
              <a:ext uri="{FF2B5EF4-FFF2-40B4-BE49-F238E27FC236}">
                <a16:creationId xmlns:a16="http://schemas.microsoft.com/office/drawing/2014/main" id="{A3FBBEEA-680F-4255-B399-112EAA7D5CAF}"/>
              </a:ext>
            </a:extLst>
          </p:cNvPr>
          <p:cNvGrpSpPr/>
          <p:nvPr/>
        </p:nvGrpSpPr>
        <p:grpSpPr>
          <a:xfrm>
            <a:off x="4119084" y="827498"/>
            <a:ext cx="979115" cy="1809168"/>
            <a:chOff x="13270818" y="5348004"/>
            <a:chExt cx="540861" cy="999381"/>
          </a:xfrm>
        </p:grpSpPr>
        <p:grpSp>
          <p:nvGrpSpPr>
            <p:cNvPr id="265" name="Group 264">
              <a:extLst>
                <a:ext uri="{FF2B5EF4-FFF2-40B4-BE49-F238E27FC236}">
                  <a16:creationId xmlns:a16="http://schemas.microsoft.com/office/drawing/2014/main" id="{56718850-6901-4253-9A99-DBB2EF2E53E0}"/>
                </a:ext>
              </a:extLst>
            </p:cNvPr>
            <p:cNvGrpSpPr/>
            <p:nvPr/>
          </p:nvGrpSpPr>
          <p:grpSpPr>
            <a:xfrm>
              <a:off x="13425400" y="5348004"/>
              <a:ext cx="303753" cy="998597"/>
              <a:chOff x="2541356" y="1774680"/>
              <a:chExt cx="1106202" cy="3636668"/>
            </a:xfrm>
            <a:solidFill>
              <a:schemeClr val="bg1">
                <a:lumMod val="75000"/>
              </a:schemeClr>
            </a:solidFill>
          </p:grpSpPr>
          <p:sp>
            <p:nvSpPr>
              <p:cNvPr id="272" name="Freeform: Shape 271">
                <a:extLst>
                  <a:ext uri="{FF2B5EF4-FFF2-40B4-BE49-F238E27FC236}">
                    <a16:creationId xmlns:a16="http://schemas.microsoft.com/office/drawing/2014/main" id="{D8AC3D1B-2074-4658-91F4-3CDDF4112E4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EEF4255-4199-49BD-BF9F-D1EEB320CBE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F7F1334-271C-473E-B45F-077391705D7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DE0B166-1CFF-4ADA-8075-E1CEA14EFC60}"/>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4DF6E21-0332-4E30-B9E8-4285303F385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A39F821C-2371-4BC2-BAB3-0BF0EACDB5C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1024F81-2505-4ED4-9844-27FD43F67E1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63442DD-DC6F-4B9B-9270-FA5738CDC2DF}"/>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5B186ED-5D02-4977-BB1D-A8AF5D07B84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BCC9A22-B000-410A-9D7A-763C6855874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9D79A0C-C6A5-46B7-9EA7-D9608028F9C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66" name="Freeform: Shape 265">
              <a:extLst>
                <a:ext uri="{FF2B5EF4-FFF2-40B4-BE49-F238E27FC236}">
                  <a16:creationId xmlns:a16="http://schemas.microsoft.com/office/drawing/2014/main" id="{9A0C7FC7-9047-4B82-97D1-EF778142C96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67" name="Group 266">
              <a:extLst>
                <a:ext uri="{FF2B5EF4-FFF2-40B4-BE49-F238E27FC236}">
                  <a16:creationId xmlns:a16="http://schemas.microsoft.com/office/drawing/2014/main" id="{401F1DE8-DDB6-4667-AEFF-32BE7361A81D}"/>
                </a:ext>
              </a:extLst>
            </p:cNvPr>
            <p:cNvGrpSpPr/>
            <p:nvPr/>
          </p:nvGrpSpPr>
          <p:grpSpPr>
            <a:xfrm>
              <a:off x="13270818" y="5358205"/>
              <a:ext cx="280864" cy="871483"/>
              <a:chOff x="1968987" y="1811829"/>
              <a:chExt cx="1022846" cy="3173751"/>
            </a:xfrm>
            <a:solidFill>
              <a:schemeClr val="bg1"/>
            </a:solidFill>
          </p:grpSpPr>
          <p:sp>
            <p:nvSpPr>
              <p:cNvPr id="268" name="Freeform: Shape 267">
                <a:extLst>
                  <a:ext uri="{FF2B5EF4-FFF2-40B4-BE49-F238E27FC236}">
                    <a16:creationId xmlns:a16="http://schemas.microsoft.com/office/drawing/2014/main" id="{A8965654-3686-4812-9B13-AA4132E7DE8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13F3CEE3-0CC1-4987-8D6F-376A8454F79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12A622B-30FC-4063-8C3C-F5B5077AFC8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450E977-98B2-48A3-A223-4B68591CA07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21" name="Group 320">
            <a:extLst>
              <a:ext uri="{FF2B5EF4-FFF2-40B4-BE49-F238E27FC236}">
                <a16:creationId xmlns:a16="http://schemas.microsoft.com/office/drawing/2014/main" id="{60BA7382-1BC2-43B3-8D60-8E80615C7DEA}"/>
              </a:ext>
            </a:extLst>
          </p:cNvPr>
          <p:cNvGrpSpPr/>
          <p:nvPr/>
        </p:nvGrpSpPr>
        <p:grpSpPr>
          <a:xfrm>
            <a:off x="2570508" y="4079543"/>
            <a:ext cx="729592" cy="1348110"/>
            <a:chOff x="13270818" y="5348004"/>
            <a:chExt cx="540861" cy="999381"/>
          </a:xfrm>
        </p:grpSpPr>
        <p:grpSp>
          <p:nvGrpSpPr>
            <p:cNvPr id="322" name="Group 321">
              <a:extLst>
                <a:ext uri="{FF2B5EF4-FFF2-40B4-BE49-F238E27FC236}">
                  <a16:creationId xmlns:a16="http://schemas.microsoft.com/office/drawing/2014/main" id="{07F5D253-CAE7-493C-8295-375820AEAB9E}"/>
                </a:ext>
              </a:extLst>
            </p:cNvPr>
            <p:cNvGrpSpPr/>
            <p:nvPr/>
          </p:nvGrpSpPr>
          <p:grpSpPr>
            <a:xfrm>
              <a:off x="13425400" y="5348004"/>
              <a:ext cx="303753" cy="998597"/>
              <a:chOff x="2541356" y="1774680"/>
              <a:chExt cx="1106202" cy="3636668"/>
            </a:xfrm>
            <a:solidFill>
              <a:schemeClr val="bg1">
                <a:lumMod val="75000"/>
              </a:schemeClr>
            </a:solidFill>
          </p:grpSpPr>
          <p:sp>
            <p:nvSpPr>
              <p:cNvPr id="329" name="Freeform: Shape 328">
                <a:extLst>
                  <a:ext uri="{FF2B5EF4-FFF2-40B4-BE49-F238E27FC236}">
                    <a16:creationId xmlns:a16="http://schemas.microsoft.com/office/drawing/2014/main" id="{51E869EE-AF05-44E5-823B-3EFE2F94EAE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B29CD9-BCA3-4E6A-BB63-7D057C6F4F3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88BC85E-AC17-4383-B8E5-94190AD3502F}"/>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0768426-1EE5-4067-854F-1FFB5C8D133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7D6D58D-1F26-4195-A888-598D8E6C44A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5D81A8D-5132-4C5B-AACB-FDB1BF08DB6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CD4CABD-21FB-4036-89F2-21C7F68A660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177BA7F-5F87-414B-8509-2F41672475E6}"/>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B34F9AA-D0A6-4098-9948-BDF14859998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F69534D-E059-497B-A847-F484E424AC1A}"/>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5E16D8C-B338-4C2E-B1CA-42E67241BD5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23" name="Freeform: Shape 322">
              <a:extLst>
                <a:ext uri="{FF2B5EF4-FFF2-40B4-BE49-F238E27FC236}">
                  <a16:creationId xmlns:a16="http://schemas.microsoft.com/office/drawing/2014/main" id="{45AFAFC7-956C-47AC-A135-AAF7855CD6DD}"/>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24" name="Group 323">
              <a:extLst>
                <a:ext uri="{FF2B5EF4-FFF2-40B4-BE49-F238E27FC236}">
                  <a16:creationId xmlns:a16="http://schemas.microsoft.com/office/drawing/2014/main" id="{32D10398-94E5-45F3-B420-A23758406C6A}"/>
                </a:ext>
              </a:extLst>
            </p:cNvPr>
            <p:cNvGrpSpPr/>
            <p:nvPr/>
          </p:nvGrpSpPr>
          <p:grpSpPr>
            <a:xfrm>
              <a:off x="13270818" y="5358205"/>
              <a:ext cx="280864" cy="871483"/>
              <a:chOff x="1968987" y="1811829"/>
              <a:chExt cx="1022846" cy="3173751"/>
            </a:xfrm>
            <a:solidFill>
              <a:schemeClr val="bg1"/>
            </a:solidFill>
          </p:grpSpPr>
          <p:sp>
            <p:nvSpPr>
              <p:cNvPr id="325" name="Freeform: Shape 324">
                <a:extLst>
                  <a:ext uri="{FF2B5EF4-FFF2-40B4-BE49-F238E27FC236}">
                    <a16:creationId xmlns:a16="http://schemas.microsoft.com/office/drawing/2014/main" id="{1691000D-B543-42F4-B54B-F35353EA5B41}"/>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AD950FB2-396F-4D26-880C-567D093E721F}"/>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07372AF-ADA0-41FD-AA3B-60055FBD73A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C8198C4-A5ED-4CE6-88B7-0F5D0BCA50D9}"/>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40" name="Group 339">
            <a:extLst>
              <a:ext uri="{FF2B5EF4-FFF2-40B4-BE49-F238E27FC236}">
                <a16:creationId xmlns:a16="http://schemas.microsoft.com/office/drawing/2014/main" id="{A730AD88-3F6C-48E1-9164-E00F50B5C38C}"/>
              </a:ext>
            </a:extLst>
          </p:cNvPr>
          <p:cNvGrpSpPr/>
          <p:nvPr/>
        </p:nvGrpSpPr>
        <p:grpSpPr>
          <a:xfrm>
            <a:off x="3419663" y="3209768"/>
            <a:ext cx="690204" cy="1275331"/>
            <a:chOff x="13270818" y="5348004"/>
            <a:chExt cx="540861" cy="999381"/>
          </a:xfrm>
        </p:grpSpPr>
        <p:grpSp>
          <p:nvGrpSpPr>
            <p:cNvPr id="341" name="Group 340">
              <a:extLst>
                <a:ext uri="{FF2B5EF4-FFF2-40B4-BE49-F238E27FC236}">
                  <a16:creationId xmlns:a16="http://schemas.microsoft.com/office/drawing/2014/main" id="{0D43CD17-398A-4FC7-B479-52AEE5CC2043}"/>
                </a:ext>
              </a:extLst>
            </p:cNvPr>
            <p:cNvGrpSpPr/>
            <p:nvPr/>
          </p:nvGrpSpPr>
          <p:grpSpPr>
            <a:xfrm>
              <a:off x="13425400" y="5348004"/>
              <a:ext cx="303753" cy="998597"/>
              <a:chOff x="2541356" y="1774680"/>
              <a:chExt cx="1106202" cy="3636668"/>
            </a:xfrm>
            <a:solidFill>
              <a:schemeClr val="bg1">
                <a:lumMod val="75000"/>
              </a:schemeClr>
            </a:solidFill>
          </p:grpSpPr>
          <p:sp>
            <p:nvSpPr>
              <p:cNvPr id="348" name="Freeform: Shape 347">
                <a:extLst>
                  <a:ext uri="{FF2B5EF4-FFF2-40B4-BE49-F238E27FC236}">
                    <a16:creationId xmlns:a16="http://schemas.microsoft.com/office/drawing/2014/main" id="{3F440052-2B95-4591-BB84-5719BFA0571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AC1388A-5CA1-4CF9-B0B1-90B6007F205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CCA2A06-EFC4-4A2C-8010-1D4B32FC368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A07B005-E77A-4962-90FD-0AA0944C249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43F41FB-8A79-4FDE-8C65-6188B324A40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DBF7F01-04A2-4DC4-86F4-68EF083B7D6A}"/>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DED12AB-5FF0-4D34-9BC6-4790625B38A6}"/>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45B9A0C-EF2F-4B5A-8989-8200D655B5F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7E8C3CB-17CF-4DA3-A3D7-16C1D856FA6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36BE839-31B0-4E0F-9A78-B390D6647086}"/>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DFA32A1-BFC0-427B-9436-1BB04A74693B}"/>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42" name="Freeform: Shape 341">
              <a:extLst>
                <a:ext uri="{FF2B5EF4-FFF2-40B4-BE49-F238E27FC236}">
                  <a16:creationId xmlns:a16="http://schemas.microsoft.com/office/drawing/2014/main" id="{FCD52097-8889-4339-A025-0C10BC15527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43" name="Group 342">
              <a:extLst>
                <a:ext uri="{FF2B5EF4-FFF2-40B4-BE49-F238E27FC236}">
                  <a16:creationId xmlns:a16="http://schemas.microsoft.com/office/drawing/2014/main" id="{7537E070-B289-49F0-B90F-F5C31F1FC8ED}"/>
                </a:ext>
              </a:extLst>
            </p:cNvPr>
            <p:cNvGrpSpPr/>
            <p:nvPr/>
          </p:nvGrpSpPr>
          <p:grpSpPr>
            <a:xfrm>
              <a:off x="13270818" y="5358205"/>
              <a:ext cx="280864" cy="871483"/>
              <a:chOff x="1968987" y="1811829"/>
              <a:chExt cx="1022846" cy="3173751"/>
            </a:xfrm>
            <a:solidFill>
              <a:schemeClr val="bg1"/>
            </a:solidFill>
          </p:grpSpPr>
          <p:sp>
            <p:nvSpPr>
              <p:cNvPr id="344" name="Freeform: Shape 343">
                <a:extLst>
                  <a:ext uri="{FF2B5EF4-FFF2-40B4-BE49-F238E27FC236}">
                    <a16:creationId xmlns:a16="http://schemas.microsoft.com/office/drawing/2014/main" id="{1EEC1308-3658-478E-9AC6-70FAC0A79F09}"/>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598CA6-B8EC-4388-B437-2CD10BD0AFF6}"/>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CFA872B9-1C92-4151-A3A0-2F212FFA8D2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5CC68A0-1182-4FB5-9F31-C3958F809EAF}"/>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59" name="Group 358">
            <a:extLst>
              <a:ext uri="{FF2B5EF4-FFF2-40B4-BE49-F238E27FC236}">
                <a16:creationId xmlns:a16="http://schemas.microsoft.com/office/drawing/2014/main" id="{C5000D98-0745-4D58-944A-F04C062DC96A}"/>
              </a:ext>
            </a:extLst>
          </p:cNvPr>
          <p:cNvGrpSpPr/>
          <p:nvPr/>
        </p:nvGrpSpPr>
        <p:grpSpPr>
          <a:xfrm>
            <a:off x="4105949" y="2684178"/>
            <a:ext cx="690204" cy="1275331"/>
            <a:chOff x="13270818" y="5348004"/>
            <a:chExt cx="540861" cy="999381"/>
          </a:xfrm>
        </p:grpSpPr>
        <p:grpSp>
          <p:nvGrpSpPr>
            <p:cNvPr id="360" name="Group 359">
              <a:extLst>
                <a:ext uri="{FF2B5EF4-FFF2-40B4-BE49-F238E27FC236}">
                  <a16:creationId xmlns:a16="http://schemas.microsoft.com/office/drawing/2014/main" id="{D4ACDA1E-5A55-4D8B-B245-53DD39CDDD4B}"/>
                </a:ext>
              </a:extLst>
            </p:cNvPr>
            <p:cNvGrpSpPr/>
            <p:nvPr/>
          </p:nvGrpSpPr>
          <p:grpSpPr>
            <a:xfrm>
              <a:off x="13425400" y="5348004"/>
              <a:ext cx="303753" cy="998597"/>
              <a:chOff x="2541356" y="1774680"/>
              <a:chExt cx="1106202" cy="3636668"/>
            </a:xfrm>
            <a:solidFill>
              <a:schemeClr val="bg1">
                <a:lumMod val="75000"/>
              </a:schemeClr>
            </a:solidFill>
          </p:grpSpPr>
          <p:sp>
            <p:nvSpPr>
              <p:cNvPr id="367" name="Freeform: Shape 366">
                <a:extLst>
                  <a:ext uri="{FF2B5EF4-FFF2-40B4-BE49-F238E27FC236}">
                    <a16:creationId xmlns:a16="http://schemas.microsoft.com/office/drawing/2014/main" id="{C4C27F2C-0064-4E92-A904-F0A2B85CDE93}"/>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E42EF6B-07C7-441B-B9B8-E5138CDA3D99}"/>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D901ABB-6C9D-4A05-8A47-3B6ABBE1CD5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3C0F4AD-D6B0-4483-9B84-EF6DE132841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23DD8529-A889-4F91-98D0-BB6CA035C594}"/>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AFC30ED-0818-4F6F-AF34-CDE80ED0795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666D68E-E2CB-4BA5-8F3F-4EDFC8393A02}"/>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EF8394D-56F8-4A5F-B36C-879C4C50835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F7C6EEF-CDC7-4BC7-B501-A8A969A27C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C4F7E65-3F2B-4A67-927D-834A205375B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EB98D15B-ED24-4954-B415-A46B58C06586}"/>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61" name="Freeform: Shape 360">
              <a:extLst>
                <a:ext uri="{FF2B5EF4-FFF2-40B4-BE49-F238E27FC236}">
                  <a16:creationId xmlns:a16="http://schemas.microsoft.com/office/drawing/2014/main" id="{2C05D0FD-1601-4D8A-B99F-59CCDC18C672}"/>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62" name="Group 361">
              <a:extLst>
                <a:ext uri="{FF2B5EF4-FFF2-40B4-BE49-F238E27FC236}">
                  <a16:creationId xmlns:a16="http://schemas.microsoft.com/office/drawing/2014/main" id="{E90D2CF2-0702-41C7-958B-3E13F2D4C31A}"/>
                </a:ext>
              </a:extLst>
            </p:cNvPr>
            <p:cNvGrpSpPr/>
            <p:nvPr/>
          </p:nvGrpSpPr>
          <p:grpSpPr>
            <a:xfrm>
              <a:off x="13270818" y="5358205"/>
              <a:ext cx="280864" cy="871483"/>
              <a:chOff x="1968987" y="1811829"/>
              <a:chExt cx="1022846" cy="3173751"/>
            </a:xfrm>
            <a:solidFill>
              <a:schemeClr val="bg1"/>
            </a:solidFill>
          </p:grpSpPr>
          <p:sp>
            <p:nvSpPr>
              <p:cNvPr id="363" name="Freeform: Shape 362">
                <a:extLst>
                  <a:ext uri="{FF2B5EF4-FFF2-40B4-BE49-F238E27FC236}">
                    <a16:creationId xmlns:a16="http://schemas.microsoft.com/office/drawing/2014/main" id="{1E9643ED-A472-469D-8512-78E11D8CDFD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9D75E26-865E-4198-AE0B-83ED28B2CB2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29B40BC-F2B1-4805-9C05-AC07CE6EFC78}"/>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C8359C8F-9C70-43EC-A91F-EDB5D56C950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 name="Group 1">
            <a:extLst>
              <a:ext uri="{FF2B5EF4-FFF2-40B4-BE49-F238E27FC236}">
                <a16:creationId xmlns:a16="http://schemas.microsoft.com/office/drawing/2014/main" id="{54737091-7C6F-4EFD-9238-157A7009DC40}"/>
              </a:ext>
            </a:extLst>
          </p:cNvPr>
          <p:cNvGrpSpPr/>
          <p:nvPr/>
        </p:nvGrpSpPr>
        <p:grpSpPr>
          <a:xfrm>
            <a:off x="2409038" y="2266509"/>
            <a:ext cx="1075384" cy="1985268"/>
            <a:chOff x="10815796" y="5263538"/>
            <a:chExt cx="840348" cy="1551369"/>
          </a:xfrm>
        </p:grpSpPr>
        <p:grpSp>
          <p:nvGrpSpPr>
            <p:cNvPr id="120" name="Group 119">
              <a:extLst>
                <a:ext uri="{FF2B5EF4-FFF2-40B4-BE49-F238E27FC236}">
                  <a16:creationId xmlns:a16="http://schemas.microsoft.com/office/drawing/2014/main" id="{EA9711E3-6CE0-4028-A2ED-23FD9F763A71}"/>
                </a:ext>
              </a:extLst>
            </p:cNvPr>
            <p:cNvGrpSpPr/>
            <p:nvPr/>
          </p:nvGrpSpPr>
          <p:grpSpPr>
            <a:xfrm>
              <a:off x="11056835" y="5263538"/>
              <a:ext cx="471272" cy="1550152"/>
              <a:chOff x="2541356" y="1772713"/>
              <a:chExt cx="1106207" cy="3638635"/>
            </a:xfrm>
            <a:solidFill>
              <a:schemeClr val="accent3">
                <a:lumMod val="75000"/>
              </a:schemeClr>
            </a:solidFill>
          </p:grpSpPr>
          <p:sp>
            <p:nvSpPr>
              <p:cNvPr id="127" name="Freeform: Shape 126">
                <a:extLst>
                  <a:ext uri="{FF2B5EF4-FFF2-40B4-BE49-F238E27FC236}">
                    <a16:creationId xmlns:a16="http://schemas.microsoft.com/office/drawing/2014/main" id="{9E52F799-ACFB-48DD-8580-B8DB63B1CC9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EF89742-6670-4E1D-8D67-680F07F0901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169CB5-FB00-48D8-8C0F-A00B42722497}"/>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990DCC4-6002-43D5-89E2-76C5294C6D4A}"/>
                  </a:ext>
                </a:extLst>
              </p:cNvPr>
              <p:cNvSpPr/>
              <p:nvPr/>
            </p:nvSpPr>
            <p:spPr>
              <a:xfrm>
                <a:off x="2986527" y="3640650"/>
                <a:ext cx="661036" cy="1099185"/>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099185">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60985" y="1099185"/>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64478B2-D07C-4B19-B85B-3CD71DB61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B090E8F-FD7F-4067-8FF3-0A82A055FE4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solidFill>
                <a:schemeClr val="accent3">
                  <a:lumMod val="75000"/>
                </a:scheme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B431C45-F42E-4876-A9B9-E7D213A16185}"/>
                  </a:ext>
                </a:extLst>
              </p:cNvPr>
              <p:cNvSpPr/>
              <p:nvPr/>
            </p:nvSpPr>
            <p:spPr>
              <a:xfrm>
                <a:off x="3102280" y="2270955"/>
                <a:ext cx="457200" cy="495300"/>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03A32AC-792C-410E-9F74-8833296030C3}"/>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6A28F1-6C5F-4256-9BEE-D3F1F96EFE9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3F64554-20BD-467C-8EDA-2FE4484D8F53}"/>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6AC957C-67B5-4369-971B-379AC6E46A9B}"/>
                  </a:ext>
                </a:extLst>
              </p:cNvPr>
              <p:cNvSpPr/>
              <p:nvPr/>
            </p:nvSpPr>
            <p:spPr>
              <a:xfrm>
                <a:off x="2708898" y="1772713"/>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accent3"/>
              </a:solidFill>
              <a:ln w="9525" cap="flat">
                <a:noFill/>
                <a:prstDash val="solid"/>
                <a:miter/>
              </a:ln>
            </p:spPr>
            <p:txBody>
              <a:bodyPr rtlCol="0" anchor="ctr"/>
              <a:lstStyle/>
              <a:p>
                <a:endParaRPr lang="en-US"/>
              </a:p>
            </p:txBody>
          </p:sp>
        </p:grpSp>
        <p:sp>
          <p:nvSpPr>
            <p:cNvPr id="121" name="Freeform: Shape 120">
              <a:extLst>
                <a:ext uri="{FF2B5EF4-FFF2-40B4-BE49-F238E27FC236}">
                  <a16:creationId xmlns:a16="http://schemas.microsoft.com/office/drawing/2014/main" id="{B1B462AB-917E-488E-9EC8-645233EC0E8F}"/>
                </a:ext>
              </a:extLst>
            </p:cNvPr>
            <p:cNvSpPr/>
            <p:nvPr/>
          </p:nvSpPr>
          <p:spPr>
            <a:xfrm>
              <a:off x="10925723" y="5321602"/>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accent3"/>
            </a:solidFill>
            <a:ln w="9525" cap="flat">
              <a:noFill/>
              <a:prstDash val="solid"/>
              <a:miter/>
            </a:ln>
          </p:spPr>
          <p:txBody>
            <a:bodyPr rtlCol="0" anchor="ctr"/>
            <a:lstStyle/>
            <a:p>
              <a:endParaRPr lang="en-US"/>
            </a:p>
          </p:txBody>
        </p:sp>
        <p:grpSp>
          <p:nvGrpSpPr>
            <p:cNvPr id="122" name="Group 121">
              <a:extLst>
                <a:ext uri="{FF2B5EF4-FFF2-40B4-BE49-F238E27FC236}">
                  <a16:creationId xmlns:a16="http://schemas.microsoft.com/office/drawing/2014/main" id="{ACA9C18F-393F-48BA-A1FB-CD1CCBEA2F87}"/>
                </a:ext>
              </a:extLst>
            </p:cNvPr>
            <p:cNvGrpSpPr/>
            <p:nvPr/>
          </p:nvGrpSpPr>
          <p:grpSpPr>
            <a:xfrm>
              <a:off x="10815796" y="5279364"/>
              <a:ext cx="424862" cy="1352937"/>
              <a:chOff x="1975571" y="1809862"/>
              <a:chExt cx="997268" cy="3175718"/>
            </a:xfrm>
          </p:grpSpPr>
          <p:sp>
            <p:nvSpPr>
              <p:cNvPr id="123" name="Freeform: Shape 122">
                <a:extLst>
                  <a:ext uri="{FF2B5EF4-FFF2-40B4-BE49-F238E27FC236}">
                    <a16:creationId xmlns:a16="http://schemas.microsoft.com/office/drawing/2014/main" id="{48C69675-E4ED-42FD-AABF-9DDABAF192A2}"/>
                  </a:ext>
                </a:extLst>
              </p:cNvPr>
              <p:cNvSpPr/>
              <p:nvPr/>
            </p:nvSpPr>
            <p:spPr>
              <a:xfrm>
                <a:off x="1982155" y="4195005"/>
                <a:ext cx="600074"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58388E7-40B3-44AD-A392-5AC89B7F13E6}"/>
                  </a:ext>
                </a:extLst>
              </p:cNvPr>
              <p:cNvSpPr/>
              <p:nvPr/>
            </p:nvSpPr>
            <p:spPr>
              <a:xfrm>
                <a:off x="1975571" y="4089376"/>
                <a:ext cx="581025" cy="247650"/>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AD0486D-4563-4E9B-AB67-5C9A339FD1ED}"/>
                  </a:ext>
                </a:extLst>
              </p:cNvPr>
              <p:cNvSpPr/>
              <p:nvPr/>
            </p:nvSpPr>
            <p:spPr>
              <a:xfrm>
                <a:off x="2032721" y="1973775"/>
                <a:ext cx="940118" cy="1580197"/>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ADDB1E7-36ED-47F4-8219-C08FCEBAAC9A}"/>
                  </a:ext>
                </a:extLst>
              </p:cNvPr>
              <p:cNvSpPr/>
              <p:nvPr/>
            </p:nvSpPr>
            <p:spPr>
              <a:xfrm>
                <a:off x="2707947" y="1809862"/>
                <a:ext cx="257175"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4492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8A5BC975-E75B-4421-8297-DA113E2C3F3E}"/>
              </a:ext>
            </a:extLst>
          </p:cNvPr>
          <p:cNvGrpSpPr/>
          <p:nvPr/>
        </p:nvGrpSpPr>
        <p:grpSpPr>
          <a:xfrm rot="11700000" flipH="1">
            <a:off x="7844722" y="158811"/>
            <a:ext cx="1595302" cy="1475823"/>
            <a:chOff x="2462188" y="1543234"/>
            <a:chExt cx="1333298" cy="1233442"/>
          </a:xfrm>
        </p:grpSpPr>
        <p:sp>
          <p:nvSpPr>
            <p:cNvPr id="4" name="Oval 2">
              <a:extLst>
                <a:ext uri="{FF2B5EF4-FFF2-40B4-BE49-F238E27FC236}">
                  <a16:creationId xmlns:a16="http://schemas.microsoft.com/office/drawing/2014/main" id="{01FF17FA-5B52-4855-98D6-AF319E37F962}"/>
                </a:ext>
              </a:extLst>
            </p:cNvPr>
            <p:cNvSpPr/>
            <p:nvPr userDrawn="1"/>
          </p:nvSpPr>
          <p:spPr>
            <a:xfrm>
              <a:off x="2483768" y="1871700"/>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74C4158B-2238-405E-BAA4-D9B240BF7B0C}"/>
                </a:ext>
              </a:extLst>
            </p:cNvPr>
            <p:cNvSpPr/>
            <p:nvPr userDrawn="1"/>
          </p:nvSpPr>
          <p:spPr>
            <a:xfrm>
              <a:off x="2811996" y="2135192"/>
              <a:ext cx="351656" cy="351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9A540732-B794-40DE-9118-6EFB519BEF16}"/>
                </a:ext>
              </a:extLst>
            </p:cNvPr>
            <p:cNvSpPr/>
            <p:nvPr userDrawn="1"/>
          </p:nvSpPr>
          <p:spPr>
            <a:xfrm>
              <a:off x="2987824" y="2425020"/>
              <a:ext cx="351656" cy="351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125EA282-DFF0-419A-BC6E-1E34717D794E}"/>
                </a:ext>
              </a:extLst>
            </p:cNvPr>
            <p:cNvSpPr/>
            <p:nvPr userDrawn="1"/>
          </p:nvSpPr>
          <p:spPr>
            <a:xfrm>
              <a:off x="2503307" y="2140078"/>
              <a:ext cx="504056" cy="504056"/>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Oval 7">
              <a:extLst>
                <a:ext uri="{FF2B5EF4-FFF2-40B4-BE49-F238E27FC236}">
                  <a16:creationId xmlns:a16="http://schemas.microsoft.com/office/drawing/2014/main" id="{F7E44C9A-7575-4B38-BD2F-01EC0D445C96}"/>
                </a:ext>
              </a:extLst>
            </p:cNvPr>
            <p:cNvSpPr/>
            <p:nvPr userDrawn="1"/>
          </p:nvSpPr>
          <p:spPr>
            <a:xfrm>
              <a:off x="3115668" y="2324716"/>
              <a:ext cx="351656" cy="351656"/>
            </a:xfrm>
            <a:prstGeom prst="ellipse">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9A4FD309-D0FB-460B-991A-8D59910F32B4}"/>
                </a:ext>
              </a:extLst>
            </p:cNvPr>
            <p:cNvSpPr/>
            <p:nvPr userDrawn="1"/>
          </p:nvSpPr>
          <p:spPr>
            <a:xfrm>
              <a:off x="2911624" y="2049884"/>
              <a:ext cx="351656" cy="351656"/>
            </a:xfrm>
            <a:prstGeom prst="ellips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0">
              <a:extLst>
                <a:ext uri="{FF2B5EF4-FFF2-40B4-BE49-F238E27FC236}">
                  <a16:creationId xmlns:a16="http://schemas.microsoft.com/office/drawing/2014/main" id="{293781B3-7489-4AD0-B3BF-044AA9FF360C}"/>
                </a:ext>
              </a:extLst>
            </p:cNvPr>
            <p:cNvSpPr/>
            <p:nvPr userDrawn="1"/>
          </p:nvSpPr>
          <p:spPr>
            <a:xfrm>
              <a:off x="3319116" y="2042298"/>
              <a:ext cx="296416" cy="296416"/>
            </a:xfrm>
            <a:prstGeom prst="ellipse">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1">
              <a:extLst>
                <a:ext uri="{FF2B5EF4-FFF2-40B4-BE49-F238E27FC236}">
                  <a16:creationId xmlns:a16="http://schemas.microsoft.com/office/drawing/2014/main" id="{4242A86F-121F-42BC-9B3C-EB9FF39D4C7D}"/>
                </a:ext>
              </a:extLst>
            </p:cNvPr>
            <p:cNvSpPr/>
            <p:nvPr userDrawn="1"/>
          </p:nvSpPr>
          <p:spPr>
            <a:xfrm>
              <a:off x="3195562" y="1851902"/>
              <a:ext cx="204044" cy="204044"/>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a:extLst>
                <a:ext uri="{FF2B5EF4-FFF2-40B4-BE49-F238E27FC236}">
                  <a16:creationId xmlns:a16="http://schemas.microsoft.com/office/drawing/2014/main" id="{73F7C960-C1EA-4A25-BB68-FD7101B11607}"/>
                </a:ext>
              </a:extLst>
            </p:cNvPr>
            <p:cNvSpPr/>
            <p:nvPr userDrawn="1"/>
          </p:nvSpPr>
          <p:spPr>
            <a:xfrm>
              <a:off x="3507798" y="1889875"/>
              <a:ext cx="128098" cy="128098"/>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a:extLst>
                <a:ext uri="{FF2B5EF4-FFF2-40B4-BE49-F238E27FC236}">
                  <a16:creationId xmlns:a16="http://schemas.microsoft.com/office/drawing/2014/main" id="{C3A7ACDC-B697-4C78-A216-5765001CA328}"/>
                </a:ext>
              </a:extLst>
            </p:cNvPr>
            <p:cNvSpPr/>
            <p:nvPr userDrawn="1"/>
          </p:nvSpPr>
          <p:spPr>
            <a:xfrm>
              <a:off x="3330270" y="1543234"/>
              <a:ext cx="263730" cy="263730"/>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4">
              <a:extLst>
                <a:ext uri="{FF2B5EF4-FFF2-40B4-BE49-F238E27FC236}">
                  <a16:creationId xmlns:a16="http://schemas.microsoft.com/office/drawing/2014/main" id="{4C08ADE5-F86D-457A-B69A-EBC923029BB7}"/>
                </a:ext>
              </a:extLst>
            </p:cNvPr>
            <p:cNvSpPr/>
            <p:nvPr userDrawn="1"/>
          </p:nvSpPr>
          <p:spPr>
            <a:xfrm>
              <a:off x="3517387" y="1545450"/>
              <a:ext cx="153226" cy="153226"/>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5">
              <a:extLst>
                <a:ext uri="{FF2B5EF4-FFF2-40B4-BE49-F238E27FC236}">
                  <a16:creationId xmlns:a16="http://schemas.microsoft.com/office/drawing/2014/main" id="{870436C7-6784-4E23-8A58-2FB584666F75}"/>
                </a:ext>
              </a:extLst>
            </p:cNvPr>
            <p:cNvSpPr/>
            <p:nvPr userDrawn="1"/>
          </p:nvSpPr>
          <p:spPr>
            <a:xfrm>
              <a:off x="3731437" y="1843075"/>
              <a:ext cx="64049" cy="64049"/>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6">
              <a:extLst>
                <a:ext uri="{FF2B5EF4-FFF2-40B4-BE49-F238E27FC236}">
                  <a16:creationId xmlns:a16="http://schemas.microsoft.com/office/drawing/2014/main" id="{F7D3EBC8-467C-4248-9BCA-F2F7E720DF2B}"/>
                </a:ext>
              </a:extLst>
            </p:cNvPr>
            <p:cNvSpPr/>
            <p:nvPr userDrawn="1"/>
          </p:nvSpPr>
          <p:spPr>
            <a:xfrm>
              <a:off x="2462188" y="2234228"/>
              <a:ext cx="128098" cy="128098"/>
            </a:xfrm>
            <a:prstGeom prst="ellipse">
              <a:avLst/>
            </a:prstGeom>
            <a:solidFill>
              <a:schemeClr val="accent4">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Oval 12">
              <a:extLst>
                <a:ext uri="{FF2B5EF4-FFF2-40B4-BE49-F238E27FC236}">
                  <a16:creationId xmlns:a16="http://schemas.microsoft.com/office/drawing/2014/main" id="{E5757B61-FE0B-456C-99DF-6848D36CE00C}"/>
                </a:ext>
              </a:extLst>
            </p:cNvPr>
            <p:cNvSpPr/>
            <p:nvPr/>
          </p:nvSpPr>
          <p:spPr>
            <a:xfrm>
              <a:off x="3078475" y="1734361"/>
              <a:ext cx="128098" cy="128098"/>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7" name="Rectangle 16">
            <a:extLst>
              <a:ext uri="{FF2B5EF4-FFF2-40B4-BE49-F238E27FC236}">
                <a16:creationId xmlns:a16="http://schemas.microsoft.com/office/drawing/2014/main" id="{483058E4-1ECA-4934-A69E-FE25942E0CE5}"/>
              </a:ext>
            </a:extLst>
          </p:cNvPr>
          <p:cNvSpPr/>
          <p:nvPr/>
        </p:nvSpPr>
        <p:spPr>
          <a:xfrm>
            <a:off x="1" y="0"/>
            <a:ext cx="124234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17">
            <a:extLst>
              <a:ext uri="{FF2B5EF4-FFF2-40B4-BE49-F238E27FC236}">
                <a16:creationId xmlns:a16="http://schemas.microsoft.com/office/drawing/2014/main" id="{7DAF40EB-3D3B-4822-9799-ECF604C460CB}"/>
              </a:ext>
            </a:extLst>
          </p:cNvPr>
          <p:cNvSpPr/>
          <p:nvPr/>
        </p:nvSpPr>
        <p:spPr>
          <a:xfrm>
            <a:off x="9807276" y="0"/>
            <a:ext cx="23847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cxnSp>
        <p:nvCxnSpPr>
          <p:cNvPr id="19" name="Straight Connector 18">
            <a:extLst>
              <a:ext uri="{FF2B5EF4-FFF2-40B4-BE49-F238E27FC236}">
                <a16:creationId xmlns:a16="http://schemas.microsoft.com/office/drawing/2014/main" id="{14112940-81B9-4311-9F4F-0FB23F5F7A83}"/>
              </a:ext>
            </a:extLst>
          </p:cNvPr>
          <p:cNvCxnSpPr/>
          <p:nvPr/>
        </p:nvCxnSpPr>
        <p:spPr>
          <a:xfrm>
            <a:off x="1308208" y="0"/>
            <a:ext cx="0" cy="685800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7EAA6AD-AABF-4200-8194-E1B88CFB7110}"/>
              </a:ext>
            </a:extLst>
          </p:cNvPr>
          <p:cNvGrpSpPr/>
          <p:nvPr/>
        </p:nvGrpSpPr>
        <p:grpSpPr>
          <a:xfrm>
            <a:off x="8610466" y="1733199"/>
            <a:ext cx="2411829" cy="4316914"/>
            <a:chOff x="7127861" y="367419"/>
            <a:chExt cx="2494698" cy="4465241"/>
          </a:xfrm>
        </p:grpSpPr>
        <p:grpSp>
          <p:nvGrpSpPr>
            <p:cNvPr id="21" name="Group 20">
              <a:extLst>
                <a:ext uri="{FF2B5EF4-FFF2-40B4-BE49-F238E27FC236}">
                  <a16:creationId xmlns:a16="http://schemas.microsoft.com/office/drawing/2014/main" id="{77648145-7157-4CB8-BC6B-32D2306F1F35}"/>
                </a:ext>
              </a:extLst>
            </p:cNvPr>
            <p:cNvGrpSpPr/>
            <p:nvPr/>
          </p:nvGrpSpPr>
          <p:grpSpPr>
            <a:xfrm rot="20987042">
              <a:off x="7127861" y="367419"/>
              <a:ext cx="1710567" cy="1705037"/>
              <a:chOff x="7883801" y="2880051"/>
              <a:chExt cx="1317110" cy="1312853"/>
            </a:xfrm>
          </p:grpSpPr>
          <p:grpSp>
            <p:nvGrpSpPr>
              <p:cNvPr id="44" name="Group 43">
                <a:extLst>
                  <a:ext uri="{FF2B5EF4-FFF2-40B4-BE49-F238E27FC236}">
                    <a16:creationId xmlns:a16="http://schemas.microsoft.com/office/drawing/2014/main" id="{0CC90E63-E74E-47B3-A52F-70ECBFB5D0C6}"/>
                  </a:ext>
                </a:extLst>
              </p:cNvPr>
              <p:cNvGrpSpPr/>
              <p:nvPr/>
            </p:nvGrpSpPr>
            <p:grpSpPr>
              <a:xfrm>
                <a:off x="7883801" y="2880051"/>
                <a:ext cx="1317110" cy="1312853"/>
                <a:chOff x="7883801" y="2880051"/>
                <a:chExt cx="1317110" cy="1312853"/>
              </a:xfrm>
            </p:grpSpPr>
            <p:sp>
              <p:nvSpPr>
                <p:cNvPr id="48" name="Freeform: Shape 47">
                  <a:extLst>
                    <a:ext uri="{FF2B5EF4-FFF2-40B4-BE49-F238E27FC236}">
                      <a16:creationId xmlns:a16="http://schemas.microsoft.com/office/drawing/2014/main" id="{53946C32-3128-4F41-8F28-33F5FCC2D89F}"/>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9" name="Freeform: Shape 48">
                  <a:extLst>
                    <a:ext uri="{FF2B5EF4-FFF2-40B4-BE49-F238E27FC236}">
                      <a16:creationId xmlns:a16="http://schemas.microsoft.com/office/drawing/2014/main" id="{3C335475-95C0-4146-BB1C-21167607FE21}"/>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45" name="Group 44">
                <a:extLst>
                  <a:ext uri="{FF2B5EF4-FFF2-40B4-BE49-F238E27FC236}">
                    <a16:creationId xmlns:a16="http://schemas.microsoft.com/office/drawing/2014/main" id="{E313C9B0-64D7-4ACB-974A-996306A6151B}"/>
                  </a:ext>
                </a:extLst>
              </p:cNvPr>
              <p:cNvGrpSpPr/>
              <p:nvPr/>
            </p:nvGrpSpPr>
            <p:grpSpPr>
              <a:xfrm>
                <a:off x="8148494" y="2880051"/>
                <a:ext cx="787724" cy="1312853"/>
                <a:chOff x="7883801" y="2880051"/>
                <a:chExt cx="1317110" cy="1312853"/>
              </a:xfrm>
            </p:grpSpPr>
            <p:sp>
              <p:nvSpPr>
                <p:cNvPr id="46" name="Freeform: Shape 45">
                  <a:extLst>
                    <a:ext uri="{FF2B5EF4-FFF2-40B4-BE49-F238E27FC236}">
                      <a16:creationId xmlns:a16="http://schemas.microsoft.com/office/drawing/2014/main" id="{EC3AF608-B30B-4089-8E5D-FAE804D788DB}"/>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7" name="Freeform: Shape 46">
                  <a:extLst>
                    <a:ext uri="{FF2B5EF4-FFF2-40B4-BE49-F238E27FC236}">
                      <a16:creationId xmlns:a16="http://schemas.microsoft.com/office/drawing/2014/main" id="{FD5B2656-1D0B-4A86-A882-B4CC3A0DD0D6}"/>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22" name="Group 21">
              <a:extLst>
                <a:ext uri="{FF2B5EF4-FFF2-40B4-BE49-F238E27FC236}">
                  <a16:creationId xmlns:a16="http://schemas.microsoft.com/office/drawing/2014/main" id="{DC9815F2-3AB2-40CD-833B-424CC22A1A39}"/>
                </a:ext>
              </a:extLst>
            </p:cNvPr>
            <p:cNvGrpSpPr/>
            <p:nvPr/>
          </p:nvGrpSpPr>
          <p:grpSpPr>
            <a:xfrm rot="1189193">
              <a:off x="8162390" y="638412"/>
              <a:ext cx="1460169" cy="1455448"/>
              <a:chOff x="7883801" y="2880051"/>
              <a:chExt cx="1317110" cy="1312853"/>
            </a:xfrm>
          </p:grpSpPr>
          <p:grpSp>
            <p:nvGrpSpPr>
              <p:cNvPr id="38" name="Group 37">
                <a:extLst>
                  <a:ext uri="{FF2B5EF4-FFF2-40B4-BE49-F238E27FC236}">
                    <a16:creationId xmlns:a16="http://schemas.microsoft.com/office/drawing/2014/main" id="{4FC9729E-2F5F-4CF6-938E-73755B6B37F3}"/>
                  </a:ext>
                </a:extLst>
              </p:cNvPr>
              <p:cNvGrpSpPr/>
              <p:nvPr/>
            </p:nvGrpSpPr>
            <p:grpSpPr>
              <a:xfrm>
                <a:off x="7883801" y="2880051"/>
                <a:ext cx="1317110" cy="1312853"/>
                <a:chOff x="7883801" y="2880051"/>
                <a:chExt cx="1317110" cy="1312853"/>
              </a:xfrm>
            </p:grpSpPr>
            <p:sp>
              <p:nvSpPr>
                <p:cNvPr id="42" name="Freeform: Shape 41">
                  <a:extLst>
                    <a:ext uri="{FF2B5EF4-FFF2-40B4-BE49-F238E27FC236}">
                      <a16:creationId xmlns:a16="http://schemas.microsoft.com/office/drawing/2014/main" id="{59AC5F42-959D-431F-A583-8962C6C35F67}"/>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43" name="Freeform: Shape 42">
                  <a:extLst>
                    <a:ext uri="{FF2B5EF4-FFF2-40B4-BE49-F238E27FC236}">
                      <a16:creationId xmlns:a16="http://schemas.microsoft.com/office/drawing/2014/main" id="{10C064BD-F5E6-41B5-9F54-0C4AF26993D1}"/>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39" name="Group 38">
                <a:extLst>
                  <a:ext uri="{FF2B5EF4-FFF2-40B4-BE49-F238E27FC236}">
                    <a16:creationId xmlns:a16="http://schemas.microsoft.com/office/drawing/2014/main" id="{AE9CE236-460F-4A7D-9341-2750CAFDD2D6}"/>
                  </a:ext>
                </a:extLst>
              </p:cNvPr>
              <p:cNvGrpSpPr/>
              <p:nvPr/>
            </p:nvGrpSpPr>
            <p:grpSpPr>
              <a:xfrm>
                <a:off x="8148494" y="2880051"/>
                <a:ext cx="787724" cy="1312853"/>
                <a:chOff x="7883801" y="2880051"/>
                <a:chExt cx="1317110" cy="1312853"/>
              </a:xfrm>
            </p:grpSpPr>
            <p:sp>
              <p:nvSpPr>
                <p:cNvPr id="40" name="Freeform: Shape 39">
                  <a:extLst>
                    <a:ext uri="{FF2B5EF4-FFF2-40B4-BE49-F238E27FC236}">
                      <a16:creationId xmlns:a16="http://schemas.microsoft.com/office/drawing/2014/main" id="{62B80B42-A2FC-4C65-8A56-7F0CB06B3A53}"/>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41" name="Freeform: Shape 40">
                  <a:extLst>
                    <a:ext uri="{FF2B5EF4-FFF2-40B4-BE49-F238E27FC236}">
                      <a16:creationId xmlns:a16="http://schemas.microsoft.com/office/drawing/2014/main" id="{9482908E-573A-4FA7-B193-AE0615072622}"/>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23" name="Group 22">
              <a:extLst>
                <a:ext uri="{FF2B5EF4-FFF2-40B4-BE49-F238E27FC236}">
                  <a16:creationId xmlns:a16="http://schemas.microsoft.com/office/drawing/2014/main" id="{7DEC5C78-45CD-43F0-905D-3738EDE9B18C}"/>
                </a:ext>
              </a:extLst>
            </p:cNvPr>
            <p:cNvGrpSpPr/>
            <p:nvPr/>
          </p:nvGrpSpPr>
          <p:grpSpPr>
            <a:xfrm>
              <a:off x="7878630" y="3101727"/>
              <a:ext cx="940778" cy="1730933"/>
              <a:chOff x="2755505" y="808400"/>
              <a:chExt cx="2497038" cy="4594288"/>
            </a:xfrm>
          </p:grpSpPr>
          <p:sp>
            <p:nvSpPr>
              <p:cNvPr id="36" name="Freeform: Shape 35">
                <a:extLst>
                  <a:ext uri="{FF2B5EF4-FFF2-40B4-BE49-F238E27FC236}">
                    <a16:creationId xmlns:a16="http://schemas.microsoft.com/office/drawing/2014/main" id="{A50244DA-A1E2-46F3-8866-A43E6AD66A9C}"/>
                  </a:ext>
                </a:extLst>
              </p:cNvPr>
              <p:cNvSpPr/>
              <p:nvPr/>
            </p:nvSpPr>
            <p:spPr>
              <a:xfrm>
                <a:off x="2755505" y="808400"/>
                <a:ext cx="1253788" cy="4594288"/>
              </a:xfrm>
              <a:custGeom>
                <a:avLst/>
                <a:gdLst>
                  <a:gd name="connsiteX0" fmla="*/ 1076019 w 1253788"/>
                  <a:gd name="connsiteY0" fmla="*/ 814072 h 4594288"/>
                  <a:gd name="connsiteX1" fmla="*/ 834629 w 1253788"/>
                  <a:gd name="connsiteY1" fmla="*/ 988707 h 4594288"/>
                  <a:gd name="connsiteX2" fmla="*/ 744740 w 1253788"/>
                  <a:gd name="connsiteY2" fmla="*/ 1260916 h 4594288"/>
                  <a:gd name="connsiteX3" fmla="*/ 826921 w 1253788"/>
                  <a:gd name="connsiteY3" fmla="*/ 1513879 h 4594288"/>
                  <a:gd name="connsiteX4" fmla="*/ 1076019 w 1253788"/>
                  <a:gd name="connsiteY4" fmla="*/ 1702629 h 4594288"/>
                  <a:gd name="connsiteX5" fmla="*/ 1076019 w 1253788"/>
                  <a:gd name="connsiteY5" fmla="*/ 0 h 4594288"/>
                  <a:gd name="connsiteX6" fmla="*/ 1253788 w 1253788"/>
                  <a:gd name="connsiteY6" fmla="*/ 0 h 4594288"/>
                  <a:gd name="connsiteX7" fmla="*/ 1253788 w 1253788"/>
                  <a:gd name="connsiteY7" fmla="*/ 4594288 h 4594288"/>
                  <a:gd name="connsiteX8" fmla="*/ 1076019 w 1253788"/>
                  <a:gd name="connsiteY8" fmla="*/ 4594288 h 4594288"/>
                  <a:gd name="connsiteX9" fmla="*/ 1076019 w 1253788"/>
                  <a:gd name="connsiteY9" fmla="*/ 4126899 h 4594288"/>
                  <a:gd name="connsiteX10" fmla="*/ 354390 w 1253788"/>
                  <a:gd name="connsiteY10" fmla="*/ 3795608 h 4594288"/>
                  <a:gd name="connsiteX11" fmla="*/ 0 w 1253788"/>
                  <a:gd name="connsiteY11" fmla="*/ 3012354 h 4594288"/>
                  <a:gd name="connsiteX12" fmla="*/ 670266 w 1253788"/>
                  <a:gd name="connsiteY12" fmla="*/ 2940446 h 4594288"/>
                  <a:gd name="connsiteX13" fmla="*/ 824356 w 1253788"/>
                  <a:gd name="connsiteY13" fmla="*/ 3294836 h 4594288"/>
                  <a:gd name="connsiteX14" fmla="*/ 1076019 w 1253788"/>
                  <a:gd name="connsiteY14" fmla="*/ 3510562 h 4594288"/>
                  <a:gd name="connsiteX15" fmla="*/ 1076019 w 1253788"/>
                  <a:gd name="connsiteY15" fmla="*/ 2434531 h 4594288"/>
                  <a:gd name="connsiteX16" fmla="*/ 337698 w 1253788"/>
                  <a:gd name="connsiteY16" fmla="*/ 1999248 h 4594288"/>
                  <a:gd name="connsiteX17" fmla="*/ 102727 w 1253788"/>
                  <a:gd name="connsiteY17" fmla="*/ 1291734 h 4594288"/>
                  <a:gd name="connsiteX18" fmla="*/ 368516 w 1253788"/>
                  <a:gd name="connsiteY18" fmla="*/ 584231 h 4594288"/>
                  <a:gd name="connsiteX19" fmla="*/ 1076019 w 1253788"/>
                  <a:gd name="connsiteY19" fmla="*/ 254240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3788" h="4594288">
                    <a:moveTo>
                      <a:pt x="1076019" y="814072"/>
                    </a:moveTo>
                    <a:cubicBezTo>
                      <a:pt x="975018" y="848318"/>
                      <a:pt x="894551" y="906526"/>
                      <a:pt x="834629" y="988707"/>
                    </a:cubicBezTo>
                    <a:cubicBezTo>
                      <a:pt x="774707" y="1070889"/>
                      <a:pt x="744740" y="1161617"/>
                      <a:pt x="744740" y="1260916"/>
                    </a:cubicBezTo>
                    <a:cubicBezTo>
                      <a:pt x="744740" y="1351656"/>
                      <a:pt x="772130" y="1435977"/>
                      <a:pt x="826921" y="1513879"/>
                    </a:cubicBezTo>
                    <a:cubicBezTo>
                      <a:pt x="881701" y="1591781"/>
                      <a:pt x="964746" y="1654694"/>
                      <a:pt x="1076019" y="1702629"/>
                    </a:cubicBezTo>
                    <a:close/>
                    <a:moveTo>
                      <a:pt x="1076019" y="0"/>
                    </a:moveTo>
                    <a:lnTo>
                      <a:pt x="1253788" y="0"/>
                    </a:lnTo>
                    <a:lnTo>
                      <a:pt x="1253788" y="4594288"/>
                    </a:lnTo>
                    <a:lnTo>
                      <a:pt x="1076019" y="4594288"/>
                    </a:lnTo>
                    <a:lnTo>
                      <a:pt x="1076019" y="4126899"/>
                    </a:lnTo>
                    <a:cubicBezTo>
                      <a:pt x="779837" y="4090939"/>
                      <a:pt x="539298" y="3980516"/>
                      <a:pt x="354390" y="3795608"/>
                    </a:cubicBezTo>
                    <a:cubicBezTo>
                      <a:pt x="169493" y="3610712"/>
                      <a:pt x="51364" y="3349627"/>
                      <a:pt x="0" y="3012354"/>
                    </a:cubicBezTo>
                    <a:lnTo>
                      <a:pt x="670266" y="2940446"/>
                    </a:lnTo>
                    <a:cubicBezTo>
                      <a:pt x="697656" y="3077407"/>
                      <a:pt x="749019" y="3195537"/>
                      <a:pt x="824356" y="3294836"/>
                    </a:cubicBezTo>
                    <a:cubicBezTo>
                      <a:pt x="899681" y="3394134"/>
                      <a:pt x="983577" y="3466043"/>
                      <a:pt x="1076019" y="3510562"/>
                    </a:cubicBezTo>
                    <a:lnTo>
                      <a:pt x="1076019" y="2434531"/>
                    </a:lnTo>
                    <a:cubicBezTo>
                      <a:pt x="740461" y="2338660"/>
                      <a:pt x="494354" y="2193566"/>
                      <a:pt x="337698" y="1999248"/>
                    </a:cubicBezTo>
                    <a:cubicBezTo>
                      <a:pt x="181055" y="1804930"/>
                      <a:pt x="102727" y="1569096"/>
                      <a:pt x="102727" y="1291734"/>
                    </a:cubicBezTo>
                    <a:cubicBezTo>
                      <a:pt x="102727" y="1010967"/>
                      <a:pt x="191316" y="775132"/>
                      <a:pt x="368516" y="584231"/>
                    </a:cubicBezTo>
                    <a:cubicBezTo>
                      <a:pt x="545717" y="393341"/>
                      <a:pt x="781551" y="283344"/>
                      <a:pt x="1076019" y="254240"/>
                    </a:cubicBezTo>
                    <a:close/>
                  </a:path>
                </a:pathLst>
              </a:custGeom>
              <a:solidFill>
                <a:schemeClr val="accent3"/>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sp>
            <p:nvSpPr>
              <p:cNvPr id="37" name="Freeform: Shape 36">
                <a:extLst>
                  <a:ext uri="{FF2B5EF4-FFF2-40B4-BE49-F238E27FC236}">
                    <a16:creationId xmlns:a16="http://schemas.microsoft.com/office/drawing/2014/main" id="{27C3D4CC-F15E-47B8-A15E-1DAC40ADA764}"/>
                  </a:ext>
                </a:extLst>
              </p:cNvPr>
              <p:cNvSpPr/>
              <p:nvPr/>
            </p:nvSpPr>
            <p:spPr>
              <a:xfrm>
                <a:off x="3994750" y="808400"/>
                <a:ext cx="1257793" cy="4594288"/>
              </a:xfrm>
              <a:custGeom>
                <a:avLst/>
                <a:gdLst>
                  <a:gd name="connsiteX0" fmla="*/ 194613 w 1257794"/>
                  <a:gd name="connsiteY0" fmla="*/ 2544965 h 4594288"/>
                  <a:gd name="connsiteX1" fmla="*/ 194613 w 1257794"/>
                  <a:gd name="connsiteY1" fmla="*/ 3546510 h 4594288"/>
                  <a:gd name="connsiteX2" fmla="*/ 507912 w 1257794"/>
                  <a:gd name="connsiteY2" fmla="*/ 3368033 h 4594288"/>
                  <a:gd name="connsiteX3" fmla="*/ 628607 w 1257794"/>
                  <a:gd name="connsiteY3" fmla="*/ 3032900 h 4594288"/>
                  <a:gd name="connsiteX4" fmla="*/ 527169 w 1257794"/>
                  <a:gd name="connsiteY4" fmla="*/ 2736281 h 4594288"/>
                  <a:gd name="connsiteX5" fmla="*/ 194613 w 1257794"/>
                  <a:gd name="connsiteY5" fmla="*/ 2544965 h 4594288"/>
                  <a:gd name="connsiteX6" fmla="*/ 0 w 1257794"/>
                  <a:gd name="connsiteY6" fmla="*/ 0 h 4594288"/>
                  <a:gd name="connsiteX7" fmla="*/ 194613 w 1257794"/>
                  <a:gd name="connsiteY7" fmla="*/ 0 h 4594288"/>
                  <a:gd name="connsiteX8" fmla="*/ 194613 w 1257794"/>
                  <a:gd name="connsiteY8" fmla="*/ 254240 h 4594288"/>
                  <a:gd name="connsiteX9" fmla="*/ 844333 w 1257794"/>
                  <a:gd name="connsiteY9" fmla="*/ 532868 h 4594288"/>
                  <a:gd name="connsiteX10" fmla="*/ 1152502 w 1257794"/>
                  <a:gd name="connsiteY10" fmla="*/ 1147928 h 4594288"/>
                  <a:gd name="connsiteX11" fmla="*/ 502782 w 1257794"/>
                  <a:gd name="connsiteY11" fmla="*/ 1232675 h 4594288"/>
                  <a:gd name="connsiteX12" fmla="*/ 194613 w 1257794"/>
                  <a:gd name="connsiteY12" fmla="*/ 821779 h 4594288"/>
                  <a:gd name="connsiteX13" fmla="*/ 194613 w 1257794"/>
                  <a:gd name="connsiteY13" fmla="*/ 1825901 h 4594288"/>
                  <a:gd name="connsiteX14" fmla="*/ 1034372 w 1257794"/>
                  <a:gd name="connsiteY14" fmla="*/ 2258619 h 4594288"/>
                  <a:gd name="connsiteX15" fmla="*/ 1257794 w 1257794"/>
                  <a:gd name="connsiteY15" fmla="*/ 2940446 h 4594288"/>
                  <a:gd name="connsiteX16" fmla="*/ 976590 w 1257794"/>
                  <a:gd name="connsiteY16" fmla="*/ 3723711 h 4594288"/>
                  <a:gd name="connsiteX17" fmla="*/ 194613 w 1257794"/>
                  <a:gd name="connsiteY17" fmla="*/ 4114061 h 4594288"/>
                  <a:gd name="connsiteX18" fmla="*/ 194613 w 1257794"/>
                  <a:gd name="connsiteY18" fmla="*/ 4594288 h 4594288"/>
                  <a:gd name="connsiteX19" fmla="*/ 0 w 1257794"/>
                  <a:gd name="connsiteY19" fmla="*/ 4594288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94" h="4594288">
                    <a:moveTo>
                      <a:pt x="194613" y="2544965"/>
                    </a:moveTo>
                    <a:lnTo>
                      <a:pt x="194613" y="3546510"/>
                    </a:lnTo>
                    <a:cubicBezTo>
                      <a:pt x="323016" y="3522537"/>
                      <a:pt x="427445" y="3463052"/>
                      <a:pt x="507912" y="3368033"/>
                    </a:cubicBezTo>
                    <a:cubicBezTo>
                      <a:pt x="588379" y="3273013"/>
                      <a:pt x="628607" y="3161302"/>
                      <a:pt x="628607" y="3032900"/>
                    </a:cubicBezTo>
                    <a:cubicBezTo>
                      <a:pt x="628607" y="2918186"/>
                      <a:pt x="594798" y="2819313"/>
                      <a:pt x="527169" y="2736281"/>
                    </a:cubicBezTo>
                    <a:cubicBezTo>
                      <a:pt x="459551" y="2653248"/>
                      <a:pt x="348691" y="2589472"/>
                      <a:pt x="194613" y="2544965"/>
                    </a:cubicBezTo>
                    <a:close/>
                    <a:moveTo>
                      <a:pt x="0" y="0"/>
                    </a:moveTo>
                    <a:lnTo>
                      <a:pt x="194613" y="0"/>
                    </a:lnTo>
                    <a:lnTo>
                      <a:pt x="194613" y="254240"/>
                    </a:lnTo>
                    <a:cubicBezTo>
                      <a:pt x="466821" y="286761"/>
                      <a:pt x="683399" y="379640"/>
                      <a:pt x="844333" y="532868"/>
                    </a:cubicBezTo>
                    <a:cubicBezTo>
                      <a:pt x="1005268" y="686095"/>
                      <a:pt x="1107983" y="891123"/>
                      <a:pt x="1152502" y="1147928"/>
                    </a:cubicBezTo>
                    <a:lnTo>
                      <a:pt x="502782" y="1232675"/>
                    </a:lnTo>
                    <a:cubicBezTo>
                      <a:pt x="463405" y="1030649"/>
                      <a:pt x="360678" y="893688"/>
                      <a:pt x="194613" y="821779"/>
                    </a:cubicBezTo>
                    <a:lnTo>
                      <a:pt x="194613" y="1825901"/>
                    </a:lnTo>
                    <a:cubicBezTo>
                      <a:pt x="605497" y="1937187"/>
                      <a:pt x="885424" y="2081418"/>
                      <a:pt x="1034372" y="2258619"/>
                    </a:cubicBezTo>
                    <a:cubicBezTo>
                      <a:pt x="1183320" y="2435819"/>
                      <a:pt x="1257794" y="2663095"/>
                      <a:pt x="1257794" y="2940446"/>
                    </a:cubicBezTo>
                    <a:cubicBezTo>
                      <a:pt x="1257794" y="3250328"/>
                      <a:pt x="1164052" y="3511413"/>
                      <a:pt x="976590" y="3723711"/>
                    </a:cubicBezTo>
                    <a:cubicBezTo>
                      <a:pt x="789116" y="3935997"/>
                      <a:pt x="528457" y="4066114"/>
                      <a:pt x="194613" y="4114061"/>
                    </a:cubicBezTo>
                    <a:lnTo>
                      <a:pt x="194613" y="4594288"/>
                    </a:lnTo>
                    <a:lnTo>
                      <a:pt x="0" y="4594288"/>
                    </a:lnTo>
                    <a:close/>
                  </a:path>
                </a:pathLst>
              </a:custGeom>
              <a:solidFill>
                <a:schemeClr val="accent3">
                  <a:lumMod val="75000"/>
                </a:schemeClr>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grpSp>
        <p:grpSp>
          <p:nvGrpSpPr>
            <p:cNvPr id="24" name="Group 23">
              <a:extLst>
                <a:ext uri="{FF2B5EF4-FFF2-40B4-BE49-F238E27FC236}">
                  <a16:creationId xmlns:a16="http://schemas.microsoft.com/office/drawing/2014/main" id="{5D5EA99C-DB98-4225-A9F0-268BFB461C7C}"/>
                </a:ext>
              </a:extLst>
            </p:cNvPr>
            <p:cNvGrpSpPr/>
            <p:nvPr/>
          </p:nvGrpSpPr>
          <p:grpSpPr>
            <a:xfrm>
              <a:off x="7752658" y="994337"/>
              <a:ext cx="1225070" cy="2107388"/>
              <a:chOff x="4659077" y="1646246"/>
              <a:chExt cx="1317110" cy="2265718"/>
            </a:xfrm>
          </p:grpSpPr>
          <p:grpSp>
            <p:nvGrpSpPr>
              <p:cNvPr id="25" name="Group 24">
                <a:extLst>
                  <a:ext uri="{FF2B5EF4-FFF2-40B4-BE49-F238E27FC236}">
                    <a16:creationId xmlns:a16="http://schemas.microsoft.com/office/drawing/2014/main" id="{64464E0B-DA2C-46BD-BCAD-9937C08E39A7}"/>
                  </a:ext>
                </a:extLst>
              </p:cNvPr>
              <p:cNvGrpSpPr/>
              <p:nvPr/>
            </p:nvGrpSpPr>
            <p:grpSpPr>
              <a:xfrm>
                <a:off x="5034927" y="2586047"/>
                <a:ext cx="488375" cy="1325917"/>
                <a:chOff x="4855528" y="2959100"/>
                <a:chExt cx="809838" cy="949154"/>
              </a:xfrm>
            </p:grpSpPr>
            <p:cxnSp>
              <p:nvCxnSpPr>
                <p:cNvPr id="33" name="Straight Connector 32">
                  <a:extLst>
                    <a:ext uri="{FF2B5EF4-FFF2-40B4-BE49-F238E27FC236}">
                      <a16:creationId xmlns:a16="http://schemas.microsoft.com/office/drawing/2014/main" id="{A8346211-F754-4BCA-ADD7-01ADFAA29BAF}"/>
                    </a:ext>
                  </a:extLst>
                </p:cNvPr>
                <p:cNvCxnSpPr>
                  <a:cxnSpLocks/>
                  <a:stCxn id="37" idx="6"/>
                </p:cNvCxnSpPr>
                <p:nvPr/>
              </p:nvCxnSpPr>
              <p:spPr>
                <a:xfrm flipH="1" flipV="1">
                  <a:off x="4855528" y="3042141"/>
                  <a:ext cx="433725" cy="866113"/>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C1BEDF-E3BB-4420-8252-1A7949CEC5D1}"/>
                    </a:ext>
                  </a:extLst>
                </p:cNvPr>
                <p:cNvCxnSpPr>
                  <a:cxnSpLocks/>
                </p:cNvCxnSpPr>
                <p:nvPr/>
              </p:nvCxnSpPr>
              <p:spPr>
                <a:xfrm flipV="1">
                  <a:off x="5321098" y="3042138"/>
                  <a:ext cx="344268" cy="856762"/>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28507-DB23-4A32-8DEF-379C5AE7D531}"/>
                    </a:ext>
                  </a:extLst>
                </p:cNvPr>
                <p:cNvCxnSpPr>
                  <a:cxnSpLocks/>
                </p:cNvCxnSpPr>
                <p:nvPr/>
              </p:nvCxnSpPr>
              <p:spPr>
                <a:xfrm flipV="1">
                  <a:off x="5310366" y="2959100"/>
                  <a:ext cx="0" cy="939801"/>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121E4D4-77F3-4473-ADFE-EDA28C8F4054}"/>
                  </a:ext>
                </a:extLst>
              </p:cNvPr>
              <p:cNvGrpSpPr/>
              <p:nvPr/>
            </p:nvGrpSpPr>
            <p:grpSpPr>
              <a:xfrm>
                <a:off x="4659077" y="1646246"/>
                <a:ext cx="1317110" cy="1312853"/>
                <a:chOff x="7883801" y="2880051"/>
                <a:chExt cx="1317110" cy="1312853"/>
              </a:xfrm>
            </p:grpSpPr>
            <p:grpSp>
              <p:nvGrpSpPr>
                <p:cNvPr id="27" name="Group 26">
                  <a:extLst>
                    <a:ext uri="{FF2B5EF4-FFF2-40B4-BE49-F238E27FC236}">
                      <a16:creationId xmlns:a16="http://schemas.microsoft.com/office/drawing/2014/main" id="{45C51B04-5CA2-407B-85BF-E2825997728E}"/>
                    </a:ext>
                  </a:extLst>
                </p:cNvPr>
                <p:cNvGrpSpPr/>
                <p:nvPr/>
              </p:nvGrpSpPr>
              <p:grpSpPr>
                <a:xfrm>
                  <a:off x="7883801" y="2880051"/>
                  <a:ext cx="1317110" cy="1312853"/>
                  <a:chOff x="7883801" y="2880051"/>
                  <a:chExt cx="1317110" cy="1312853"/>
                </a:xfrm>
              </p:grpSpPr>
              <p:sp>
                <p:nvSpPr>
                  <p:cNvPr id="31" name="Freeform: Shape 30">
                    <a:extLst>
                      <a:ext uri="{FF2B5EF4-FFF2-40B4-BE49-F238E27FC236}">
                        <a16:creationId xmlns:a16="http://schemas.microsoft.com/office/drawing/2014/main" id="{B0397A32-65BE-430A-B193-3F373237DE04}"/>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2" name="Freeform: Shape 31">
                    <a:extLst>
                      <a:ext uri="{FF2B5EF4-FFF2-40B4-BE49-F238E27FC236}">
                        <a16:creationId xmlns:a16="http://schemas.microsoft.com/office/drawing/2014/main" id="{E11B0D46-5CBB-4661-8820-EAC164F1475D}"/>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28" name="Group 27">
                  <a:extLst>
                    <a:ext uri="{FF2B5EF4-FFF2-40B4-BE49-F238E27FC236}">
                      <a16:creationId xmlns:a16="http://schemas.microsoft.com/office/drawing/2014/main" id="{6CB8AF74-238C-47CF-8714-D269B13C9292}"/>
                    </a:ext>
                  </a:extLst>
                </p:cNvPr>
                <p:cNvGrpSpPr/>
                <p:nvPr/>
              </p:nvGrpSpPr>
              <p:grpSpPr>
                <a:xfrm>
                  <a:off x="8148494" y="2880051"/>
                  <a:ext cx="787724" cy="1312853"/>
                  <a:chOff x="7883801" y="2880051"/>
                  <a:chExt cx="1317110" cy="1312853"/>
                </a:xfrm>
              </p:grpSpPr>
              <p:sp>
                <p:nvSpPr>
                  <p:cNvPr id="29" name="Freeform: Shape 28">
                    <a:extLst>
                      <a:ext uri="{FF2B5EF4-FFF2-40B4-BE49-F238E27FC236}">
                        <a16:creationId xmlns:a16="http://schemas.microsoft.com/office/drawing/2014/main" id="{8D272AEA-AB0A-426E-BD1B-CA9BEA855214}"/>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30" name="Freeform: Shape 29">
                    <a:extLst>
                      <a:ext uri="{FF2B5EF4-FFF2-40B4-BE49-F238E27FC236}">
                        <a16:creationId xmlns:a16="http://schemas.microsoft.com/office/drawing/2014/main" id="{6C3FEA07-AFD0-4B5D-A859-F6ED9289996E}"/>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grpSp>
      <p:sp>
        <p:nvSpPr>
          <p:cNvPr id="51" name="Title 1">
            <a:extLst>
              <a:ext uri="{FF2B5EF4-FFF2-40B4-BE49-F238E27FC236}">
                <a16:creationId xmlns:a16="http://schemas.microsoft.com/office/drawing/2014/main" id="{9AB2FF94-3E54-42A8-A742-E3FDFFBD49EB}"/>
              </a:ext>
            </a:extLst>
          </p:cNvPr>
          <p:cNvSpPr txBox="1">
            <a:spLocks/>
          </p:cNvSpPr>
          <p:nvPr/>
        </p:nvSpPr>
        <p:spPr>
          <a:xfrm>
            <a:off x="1586115" y="193597"/>
            <a:ext cx="7003521" cy="19795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altLang="ko-KR" dirty="0"/>
              <a:t>Thành công trong thực hiện một website so sánh giá cơ bản quy mô nhỏ</a:t>
            </a:r>
          </a:p>
        </p:txBody>
      </p:sp>
      <p:sp>
        <p:nvSpPr>
          <p:cNvPr id="52" name="Rectangle 51">
            <a:extLst>
              <a:ext uri="{FF2B5EF4-FFF2-40B4-BE49-F238E27FC236}">
                <a16:creationId xmlns:a16="http://schemas.microsoft.com/office/drawing/2014/main" id="{35B8F434-AD7F-414B-9120-0852B72AACA7}"/>
              </a:ext>
            </a:extLst>
          </p:cNvPr>
          <p:cNvSpPr/>
          <p:nvPr/>
        </p:nvSpPr>
        <p:spPr>
          <a:xfrm>
            <a:off x="1450728" y="2398680"/>
            <a:ext cx="6958848" cy="3636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TextBox 53">
            <a:extLst>
              <a:ext uri="{FF2B5EF4-FFF2-40B4-BE49-F238E27FC236}">
                <a16:creationId xmlns:a16="http://schemas.microsoft.com/office/drawing/2014/main" id="{BDA2AA67-F36C-4FF1-B9F2-45045C1BC569}"/>
              </a:ext>
            </a:extLst>
          </p:cNvPr>
          <p:cNvSpPr txBox="1"/>
          <p:nvPr/>
        </p:nvSpPr>
        <p:spPr>
          <a:xfrm>
            <a:off x="1514423" y="3028536"/>
            <a:ext cx="6540588" cy="3554819"/>
          </a:xfrm>
          <a:prstGeom prst="rect">
            <a:avLst/>
          </a:prstGeom>
          <a:noFill/>
        </p:spPr>
        <p:txBody>
          <a:bodyPr wrap="square" rtlCol="0">
            <a:spAutoFit/>
          </a:bodyPr>
          <a:lstStyle/>
          <a:p>
            <a:pPr marL="216000" indent="-215640">
              <a:lnSpc>
                <a:spcPct val="150000"/>
              </a:lnSpc>
              <a:buClr>
                <a:srgbClr val="000000"/>
              </a:buClr>
              <a:buSzPct val="45000"/>
              <a:buFont typeface="Wingdings" charset="2"/>
              <a:buChar char=""/>
            </a:pPr>
            <a:r>
              <a:rPr lang="en-US" sz="2500" spc="-1" dirty="0" err="1"/>
              <a:t>Xây</a:t>
            </a:r>
            <a:r>
              <a:rPr lang="en-US" sz="2500" spc="-1" dirty="0"/>
              <a:t> </a:t>
            </a:r>
            <a:r>
              <a:rPr lang="en-US" sz="2500" spc="-1" dirty="0" err="1"/>
              <a:t>dựng</a:t>
            </a:r>
            <a:r>
              <a:rPr lang="en-US" sz="2500" spc="-1" dirty="0"/>
              <a:t> </a:t>
            </a:r>
            <a:r>
              <a:rPr lang="en-US" sz="2500" spc="-1" dirty="0" err="1"/>
              <a:t>quy</a:t>
            </a:r>
            <a:r>
              <a:rPr lang="en-US" sz="2500" spc="-1" dirty="0"/>
              <a:t> </a:t>
            </a:r>
            <a:r>
              <a:rPr lang="en-US" sz="2500" spc="-1" dirty="0" err="1"/>
              <a:t>mô</a:t>
            </a:r>
            <a:r>
              <a:rPr lang="en-US" sz="2500" spc="-1" dirty="0"/>
              <a:t> </a:t>
            </a:r>
            <a:r>
              <a:rPr lang="en-US" sz="2500" spc="-1" dirty="0" err="1"/>
              <a:t>nhóm</a:t>
            </a:r>
            <a:r>
              <a:rPr lang="en-US" sz="2500" spc="-1" dirty="0"/>
              <a:t> </a:t>
            </a:r>
            <a:r>
              <a:rPr lang="en-US" sz="2500" spc="-1" dirty="0" err="1"/>
              <a:t>mặt</a:t>
            </a:r>
            <a:r>
              <a:rPr lang="en-US" sz="2500" spc="-1" dirty="0"/>
              <a:t> </a:t>
            </a:r>
            <a:r>
              <a:rPr lang="en-US" sz="2500" spc="-1" dirty="0" err="1"/>
              <a:t>hàng</a:t>
            </a:r>
            <a:r>
              <a:rPr lang="en-US" sz="2500" spc="-1" dirty="0"/>
              <a:t> </a:t>
            </a:r>
            <a:r>
              <a:rPr lang="en-US" sz="2500" spc="-1" dirty="0" err="1"/>
              <a:t>rộng</a:t>
            </a:r>
            <a:r>
              <a:rPr lang="en-US" sz="2500" spc="-1" dirty="0"/>
              <a:t> </a:t>
            </a:r>
            <a:r>
              <a:rPr lang="en-US" sz="2500" spc="-1" dirty="0" err="1"/>
              <a:t>lớn</a:t>
            </a:r>
            <a:endParaRPr lang="en-US" sz="2500" spc="-1" dirty="0"/>
          </a:p>
          <a:p>
            <a:pPr marL="216000" indent="-215640">
              <a:lnSpc>
                <a:spcPct val="150000"/>
              </a:lnSpc>
              <a:buClr>
                <a:srgbClr val="000000"/>
              </a:buClr>
              <a:buSzPct val="45000"/>
              <a:buFont typeface="Wingdings" charset="2"/>
              <a:buChar char=""/>
            </a:pPr>
            <a:r>
              <a:rPr lang="en-US" sz="2500" spc="-1" dirty="0" err="1"/>
              <a:t>Đẩy</a:t>
            </a:r>
            <a:r>
              <a:rPr lang="en-US" sz="2500" spc="-1" dirty="0"/>
              <a:t> </a:t>
            </a:r>
            <a:r>
              <a:rPr lang="en-US" sz="2500" spc="-1" dirty="0" err="1"/>
              <a:t>mạnh</a:t>
            </a:r>
            <a:r>
              <a:rPr lang="en-US" sz="2500" spc="-1" dirty="0"/>
              <a:t> </a:t>
            </a:r>
            <a:r>
              <a:rPr lang="en-US" sz="2500" spc="-1" dirty="0" err="1"/>
              <a:t>liên</a:t>
            </a:r>
            <a:r>
              <a:rPr lang="en-US" sz="2500" spc="-1" dirty="0"/>
              <a:t> </a:t>
            </a:r>
            <a:r>
              <a:rPr lang="en-US" sz="2500" spc="-1" dirty="0" err="1"/>
              <a:t>kết</a:t>
            </a:r>
            <a:r>
              <a:rPr lang="en-US" sz="2500" spc="-1" dirty="0"/>
              <a:t> </a:t>
            </a:r>
            <a:r>
              <a:rPr lang="en-US" sz="2500" spc="-1" dirty="0" err="1"/>
              <a:t>nơi</a:t>
            </a:r>
            <a:r>
              <a:rPr lang="en-US" sz="2500" spc="-1" dirty="0"/>
              <a:t> </a:t>
            </a:r>
            <a:r>
              <a:rPr lang="en-US" sz="2500" spc="-1" dirty="0" err="1"/>
              <a:t>bán</a:t>
            </a:r>
            <a:r>
              <a:rPr lang="en-US" sz="2500" spc="-1" dirty="0"/>
              <a:t>, </a:t>
            </a:r>
            <a:r>
              <a:rPr lang="en-US" sz="2500" spc="-1" dirty="0" err="1"/>
              <a:t>xây</a:t>
            </a:r>
            <a:r>
              <a:rPr lang="en-US" sz="2500" spc="-1" dirty="0"/>
              <a:t> </a:t>
            </a:r>
            <a:r>
              <a:rPr lang="en-US" sz="2500" spc="-1" dirty="0" err="1"/>
              <a:t>dựng</a:t>
            </a:r>
            <a:r>
              <a:rPr lang="en-US" sz="2500" spc="-1" dirty="0"/>
              <a:t> </a:t>
            </a:r>
            <a:r>
              <a:rPr lang="en-US" sz="2500" spc="-1" dirty="0" err="1"/>
              <a:t>thương</a:t>
            </a:r>
            <a:r>
              <a:rPr lang="en-US" sz="2500" spc="-1" dirty="0"/>
              <a:t> </a:t>
            </a:r>
            <a:r>
              <a:rPr lang="en-US" sz="2500" spc="-1" dirty="0" err="1"/>
              <a:t>hiệu</a:t>
            </a:r>
            <a:r>
              <a:rPr lang="en-US" sz="2500" spc="-1" dirty="0"/>
              <a:t> </a:t>
            </a:r>
            <a:r>
              <a:rPr lang="en-US" sz="2500" spc="-1" dirty="0" err="1"/>
              <a:t>như</a:t>
            </a:r>
            <a:r>
              <a:rPr lang="en-US" sz="2500" spc="-1" dirty="0"/>
              <a:t> </a:t>
            </a:r>
            <a:r>
              <a:rPr lang="en-US" sz="2500" spc="-1" dirty="0" err="1"/>
              <a:t>một</a:t>
            </a:r>
            <a:r>
              <a:rPr lang="en-US" sz="2500" spc="-1" dirty="0"/>
              <a:t> </a:t>
            </a:r>
            <a:r>
              <a:rPr lang="en-US" sz="2500" spc="-1" dirty="0" err="1"/>
              <a:t>kênh</a:t>
            </a:r>
            <a:r>
              <a:rPr lang="en-US" sz="2500" spc="-1" dirty="0"/>
              <a:t> </a:t>
            </a:r>
            <a:r>
              <a:rPr lang="en-US" sz="2500" spc="-1" dirty="0" err="1"/>
              <a:t>giới</a:t>
            </a:r>
            <a:r>
              <a:rPr lang="en-US" sz="2500" spc="-1" dirty="0"/>
              <a:t> </a:t>
            </a:r>
            <a:r>
              <a:rPr lang="en-US" sz="2500" spc="-1" dirty="0" err="1"/>
              <a:t>thiệu</a:t>
            </a:r>
            <a:r>
              <a:rPr lang="en-US" sz="2500" spc="-1" dirty="0"/>
              <a:t> </a:t>
            </a:r>
            <a:r>
              <a:rPr lang="en-US" sz="2500" spc="-1" dirty="0" err="1"/>
              <a:t>chất</a:t>
            </a:r>
            <a:r>
              <a:rPr lang="en-US" sz="2500" spc="-1" dirty="0"/>
              <a:t> </a:t>
            </a:r>
            <a:r>
              <a:rPr lang="en-US" sz="2500" spc="-1" dirty="0" err="1"/>
              <a:t>lượng</a:t>
            </a:r>
            <a:r>
              <a:rPr lang="en-US" sz="2500" spc="-1" dirty="0"/>
              <a:t>, </a:t>
            </a:r>
            <a:r>
              <a:rPr lang="en-US" sz="2500" spc="-1" dirty="0" err="1"/>
              <a:t>uy</a:t>
            </a:r>
            <a:r>
              <a:rPr lang="en-US" sz="2500" spc="-1" dirty="0"/>
              <a:t> </a:t>
            </a:r>
            <a:r>
              <a:rPr lang="en-US" sz="2500" spc="-1" dirty="0" err="1"/>
              <a:t>tín</a:t>
            </a:r>
            <a:endParaRPr lang="en-US" sz="2500" spc="-1" dirty="0"/>
          </a:p>
          <a:p>
            <a:pPr marL="216000" indent="-215640">
              <a:lnSpc>
                <a:spcPct val="150000"/>
              </a:lnSpc>
              <a:buClr>
                <a:srgbClr val="000000"/>
              </a:buClr>
              <a:buSzPct val="45000"/>
              <a:buFont typeface="Wingdings" charset="2"/>
              <a:buChar char=""/>
            </a:pPr>
            <a:r>
              <a:rPr lang="en-US" sz="2500" spc="-1" dirty="0" err="1"/>
              <a:t>Tích</a:t>
            </a:r>
            <a:r>
              <a:rPr lang="en-US" sz="2500" spc="-1" dirty="0"/>
              <a:t> </a:t>
            </a:r>
            <a:r>
              <a:rPr lang="en-US" sz="2500" spc="-1" dirty="0" err="1"/>
              <a:t>hợp</a:t>
            </a:r>
            <a:r>
              <a:rPr lang="en-US" sz="2500" spc="-1" dirty="0"/>
              <a:t> </a:t>
            </a:r>
            <a:r>
              <a:rPr lang="en-US" sz="2500" spc="-1" dirty="0" err="1"/>
              <a:t>thu</a:t>
            </a:r>
            <a:r>
              <a:rPr lang="en-US" sz="2500" spc="-1" dirty="0"/>
              <a:t> </a:t>
            </a:r>
            <a:r>
              <a:rPr lang="en-US" sz="2500" spc="-1" dirty="0" err="1"/>
              <a:t>thập</a:t>
            </a:r>
            <a:r>
              <a:rPr lang="en-US" sz="2500" spc="-1" dirty="0"/>
              <a:t> </a:t>
            </a:r>
            <a:r>
              <a:rPr lang="en-US" sz="2500" spc="-1" dirty="0" err="1"/>
              <a:t>thông</a:t>
            </a:r>
            <a:r>
              <a:rPr lang="en-US" sz="2500" spc="-1" dirty="0"/>
              <a:t> tin, </a:t>
            </a:r>
            <a:r>
              <a:rPr lang="en-US" sz="2500" spc="-1" dirty="0" err="1"/>
              <a:t>thói</a:t>
            </a:r>
            <a:r>
              <a:rPr lang="en-US" sz="2500" spc="-1" dirty="0"/>
              <a:t> </a:t>
            </a:r>
            <a:r>
              <a:rPr lang="en-US" sz="2500" spc="-1" dirty="0" err="1"/>
              <a:t>quen</a:t>
            </a:r>
            <a:r>
              <a:rPr lang="en-US" sz="2500" spc="-1" dirty="0"/>
              <a:t> </a:t>
            </a:r>
            <a:r>
              <a:rPr lang="en-US" sz="2500" spc="-1" dirty="0" err="1"/>
              <a:t>mua</a:t>
            </a:r>
            <a:r>
              <a:rPr lang="en-US" sz="2500" spc="-1" dirty="0"/>
              <a:t> </a:t>
            </a:r>
            <a:r>
              <a:rPr lang="en-US" sz="2500" spc="-1" dirty="0" err="1"/>
              <a:t>hàng</a:t>
            </a:r>
            <a:r>
              <a:rPr lang="en-US" sz="2500" spc="-1" dirty="0"/>
              <a:t> </a:t>
            </a:r>
            <a:r>
              <a:rPr lang="en-US" sz="2500" spc="-1" dirty="0" err="1"/>
              <a:t>xây</a:t>
            </a:r>
            <a:r>
              <a:rPr lang="en-US" sz="2500" spc="-1" dirty="0"/>
              <a:t> </a:t>
            </a:r>
            <a:r>
              <a:rPr lang="en-US" sz="2500" spc="-1" dirty="0" err="1"/>
              <a:t>dựng</a:t>
            </a:r>
            <a:r>
              <a:rPr lang="en-US" sz="2500" spc="-1" dirty="0"/>
              <a:t> </a:t>
            </a:r>
            <a:r>
              <a:rPr lang="en-US" sz="2500" spc="-1" dirty="0" err="1"/>
              <a:t>tính</a:t>
            </a:r>
            <a:r>
              <a:rPr lang="en-US" sz="2500" spc="-1" dirty="0"/>
              <a:t> </a:t>
            </a:r>
            <a:r>
              <a:rPr lang="en-US" sz="2500" spc="-1" dirty="0" err="1"/>
              <a:t>năng</a:t>
            </a:r>
            <a:r>
              <a:rPr lang="en-US" sz="2500" spc="-1" dirty="0"/>
              <a:t> </a:t>
            </a:r>
            <a:r>
              <a:rPr lang="en-US" sz="2500" spc="-1" dirty="0" err="1"/>
              <a:t>gợi</a:t>
            </a:r>
            <a:r>
              <a:rPr lang="en-US" sz="2500" spc="-1" dirty="0"/>
              <a:t> ý </a:t>
            </a:r>
            <a:r>
              <a:rPr lang="en-US" sz="2500" spc="-1" dirty="0" err="1"/>
              <a:t>bằng</a:t>
            </a:r>
            <a:r>
              <a:rPr lang="en-US" sz="2500" spc="-1" dirty="0"/>
              <a:t> ML, AI</a:t>
            </a:r>
          </a:p>
        </p:txBody>
      </p:sp>
      <p:grpSp>
        <p:nvGrpSpPr>
          <p:cNvPr id="55" name="Group 54">
            <a:extLst>
              <a:ext uri="{FF2B5EF4-FFF2-40B4-BE49-F238E27FC236}">
                <a16:creationId xmlns:a16="http://schemas.microsoft.com/office/drawing/2014/main" id="{C9297DB4-B40D-4BA0-BFD8-50FC59EFEEA8}"/>
              </a:ext>
            </a:extLst>
          </p:cNvPr>
          <p:cNvGrpSpPr/>
          <p:nvPr/>
        </p:nvGrpSpPr>
        <p:grpSpPr>
          <a:xfrm>
            <a:off x="10634021" y="5161035"/>
            <a:ext cx="710332" cy="1271418"/>
            <a:chOff x="7127861" y="367419"/>
            <a:chExt cx="2494698" cy="4465241"/>
          </a:xfrm>
        </p:grpSpPr>
        <p:grpSp>
          <p:nvGrpSpPr>
            <p:cNvPr id="56" name="Group 55">
              <a:extLst>
                <a:ext uri="{FF2B5EF4-FFF2-40B4-BE49-F238E27FC236}">
                  <a16:creationId xmlns:a16="http://schemas.microsoft.com/office/drawing/2014/main" id="{BBB95C20-7FE9-42FD-8221-6C2B1EC87974}"/>
                </a:ext>
              </a:extLst>
            </p:cNvPr>
            <p:cNvGrpSpPr/>
            <p:nvPr/>
          </p:nvGrpSpPr>
          <p:grpSpPr>
            <a:xfrm rot="20987042">
              <a:off x="7127861" y="367419"/>
              <a:ext cx="1710567" cy="1705037"/>
              <a:chOff x="7883801" y="2880051"/>
              <a:chExt cx="1317110" cy="1312853"/>
            </a:xfrm>
          </p:grpSpPr>
          <p:grpSp>
            <p:nvGrpSpPr>
              <p:cNvPr id="79" name="Group 78">
                <a:extLst>
                  <a:ext uri="{FF2B5EF4-FFF2-40B4-BE49-F238E27FC236}">
                    <a16:creationId xmlns:a16="http://schemas.microsoft.com/office/drawing/2014/main" id="{A5455239-15F8-4C6C-9427-A807EF2D0542}"/>
                  </a:ext>
                </a:extLst>
              </p:cNvPr>
              <p:cNvGrpSpPr/>
              <p:nvPr/>
            </p:nvGrpSpPr>
            <p:grpSpPr>
              <a:xfrm>
                <a:off x="7883801" y="2880051"/>
                <a:ext cx="1317110" cy="1312853"/>
                <a:chOff x="7883801" y="2880051"/>
                <a:chExt cx="1317110" cy="1312853"/>
              </a:xfrm>
            </p:grpSpPr>
            <p:sp>
              <p:nvSpPr>
                <p:cNvPr id="83" name="Freeform: Shape 82">
                  <a:extLst>
                    <a:ext uri="{FF2B5EF4-FFF2-40B4-BE49-F238E27FC236}">
                      <a16:creationId xmlns:a16="http://schemas.microsoft.com/office/drawing/2014/main" id="{F13E9611-F235-453B-99C0-6F863B9BEEE0}"/>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84" name="Freeform: Shape 83">
                  <a:extLst>
                    <a:ext uri="{FF2B5EF4-FFF2-40B4-BE49-F238E27FC236}">
                      <a16:creationId xmlns:a16="http://schemas.microsoft.com/office/drawing/2014/main" id="{FEC67D85-A1F1-490F-B985-89448675C5D4}"/>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80" name="Group 79">
                <a:extLst>
                  <a:ext uri="{FF2B5EF4-FFF2-40B4-BE49-F238E27FC236}">
                    <a16:creationId xmlns:a16="http://schemas.microsoft.com/office/drawing/2014/main" id="{B67616CE-8E1B-473B-9DD4-CADC6B411EFE}"/>
                  </a:ext>
                </a:extLst>
              </p:cNvPr>
              <p:cNvGrpSpPr/>
              <p:nvPr/>
            </p:nvGrpSpPr>
            <p:grpSpPr>
              <a:xfrm>
                <a:off x="8148494" y="2880051"/>
                <a:ext cx="787724" cy="1312853"/>
                <a:chOff x="7883801" y="2880051"/>
                <a:chExt cx="1317110" cy="1312853"/>
              </a:xfrm>
            </p:grpSpPr>
            <p:sp>
              <p:nvSpPr>
                <p:cNvPr id="81" name="Freeform: Shape 80">
                  <a:extLst>
                    <a:ext uri="{FF2B5EF4-FFF2-40B4-BE49-F238E27FC236}">
                      <a16:creationId xmlns:a16="http://schemas.microsoft.com/office/drawing/2014/main" id="{5498D2DB-E681-4683-A35B-4B3F790A567D}"/>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82" name="Freeform: Shape 81">
                  <a:extLst>
                    <a:ext uri="{FF2B5EF4-FFF2-40B4-BE49-F238E27FC236}">
                      <a16:creationId xmlns:a16="http://schemas.microsoft.com/office/drawing/2014/main" id="{CA9880E5-AD85-4C0C-8FA9-62566A2ECC42}"/>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57" name="Group 56">
              <a:extLst>
                <a:ext uri="{FF2B5EF4-FFF2-40B4-BE49-F238E27FC236}">
                  <a16:creationId xmlns:a16="http://schemas.microsoft.com/office/drawing/2014/main" id="{729F1E1B-07A1-49E9-B1A7-601994F4B7D8}"/>
                </a:ext>
              </a:extLst>
            </p:cNvPr>
            <p:cNvGrpSpPr/>
            <p:nvPr/>
          </p:nvGrpSpPr>
          <p:grpSpPr>
            <a:xfrm rot="1189193">
              <a:off x="8162390" y="638412"/>
              <a:ext cx="1460169" cy="1455448"/>
              <a:chOff x="7883801" y="2880051"/>
              <a:chExt cx="1317110" cy="1312853"/>
            </a:xfrm>
          </p:grpSpPr>
          <p:grpSp>
            <p:nvGrpSpPr>
              <p:cNvPr id="73" name="Group 72">
                <a:extLst>
                  <a:ext uri="{FF2B5EF4-FFF2-40B4-BE49-F238E27FC236}">
                    <a16:creationId xmlns:a16="http://schemas.microsoft.com/office/drawing/2014/main" id="{AF497110-4D5C-47E3-B4FD-EE426A126043}"/>
                  </a:ext>
                </a:extLst>
              </p:cNvPr>
              <p:cNvGrpSpPr/>
              <p:nvPr/>
            </p:nvGrpSpPr>
            <p:grpSpPr>
              <a:xfrm>
                <a:off x="7883801" y="2880051"/>
                <a:ext cx="1317110" cy="1312853"/>
                <a:chOff x="7883801" y="2880051"/>
                <a:chExt cx="1317110" cy="1312853"/>
              </a:xfrm>
            </p:grpSpPr>
            <p:sp>
              <p:nvSpPr>
                <p:cNvPr id="77" name="Freeform: Shape 76">
                  <a:extLst>
                    <a:ext uri="{FF2B5EF4-FFF2-40B4-BE49-F238E27FC236}">
                      <a16:creationId xmlns:a16="http://schemas.microsoft.com/office/drawing/2014/main" id="{17A7E3B7-F2B6-470E-8E52-6098E2030562}"/>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78" name="Freeform: Shape 77">
                  <a:extLst>
                    <a:ext uri="{FF2B5EF4-FFF2-40B4-BE49-F238E27FC236}">
                      <a16:creationId xmlns:a16="http://schemas.microsoft.com/office/drawing/2014/main" id="{D1B23B9B-549E-4347-96E8-AF36335AA799}"/>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74" name="Group 73">
                <a:extLst>
                  <a:ext uri="{FF2B5EF4-FFF2-40B4-BE49-F238E27FC236}">
                    <a16:creationId xmlns:a16="http://schemas.microsoft.com/office/drawing/2014/main" id="{0366923B-7EE0-4434-B987-708A94EE4510}"/>
                  </a:ext>
                </a:extLst>
              </p:cNvPr>
              <p:cNvGrpSpPr/>
              <p:nvPr/>
            </p:nvGrpSpPr>
            <p:grpSpPr>
              <a:xfrm>
                <a:off x="8148494" y="2880051"/>
                <a:ext cx="787724" cy="1312853"/>
                <a:chOff x="7883801" y="2880051"/>
                <a:chExt cx="1317110" cy="1312853"/>
              </a:xfrm>
            </p:grpSpPr>
            <p:sp>
              <p:nvSpPr>
                <p:cNvPr id="75" name="Freeform: Shape 74">
                  <a:extLst>
                    <a:ext uri="{FF2B5EF4-FFF2-40B4-BE49-F238E27FC236}">
                      <a16:creationId xmlns:a16="http://schemas.microsoft.com/office/drawing/2014/main" id="{2E9C836F-6F24-4E8B-B01A-BF6E9128114A}"/>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76" name="Freeform: Shape 75">
                  <a:extLst>
                    <a:ext uri="{FF2B5EF4-FFF2-40B4-BE49-F238E27FC236}">
                      <a16:creationId xmlns:a16="http://schemas.microsoft.com/office/drawing/2014/main" id="{814E1C0C-F103-4292-A497-A2A87A68364C}"/>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58" name="Group 57">
              <a:extLst>
                <a:ext uri="{FF2B5EF4-FFF2-40B4-BE49-F238E27FC236}">
                  <a16:creationId xmlns:a16="http://schemas.microsoft.com/office/drawing/2014/main" id="{71BBA96E-B8B9-423B-9152-EE1DB04E4188}"/>
                </a:ext>
              </a:extLst>
            </p:cNvPr>
            <p:cNvGrpSpPr/>
            <p:nvPr/>
          </p:nvGrpSpPr>
          <p:grpSpPr>
            <a:xfrm>
              <a:off x="7878630" y="3101727"/>
              <a:ext cx="940778" cy="1730933"/>
              <a:chOff x="2755505" y="808400"/>
              <a:chExt cx="2497038" cy="4594288"/>
            </a:xfrm>
          </p:grpSpPr>
          <p:sp>
            <p:nvSpPr>
              <p:cNvPr id="71" name="Freeform: Shape 70">
                <a:extLst>
                  <a:ext uri="{FF2B5EF4-FFF2-40B4-BE49-F238E27FC236}">
                    <a16:creationId xmlns:a16="http://schemas.microsoft.com/office/drawing/2014/main" id="{6B600B83-261B-4311-BBC2-F81F6BF43F51}"/>
                  </a:ext>
                </a:extLst>
              </p:cNvPr>
              <p:cNvSpPr/>
              <p:nvPr/>
            </p:nvSpPr>
            <p:spPr>
              <a:xfrm>
                <a:off x="2755505" y="808400"/>
                <a:ext cx="1253788" cy="4594288"/>
              </a:xfrm>
              <a:custGeom>
                <a:avLst/>
                <a:gdLst>
                  <a:gd name="connsiteX0" fmla="*/ 1076019 w 1253788"/>
                  <a:gd name="connsiteY0" fmla="*/ 814072 h 4594288"/>
                  <a:gd name="connsiteX1" fmla="*/ 834629 w 1253788"/>
                  <a:gd name="connsiteY1" fmla="*/ 988707 h 4594288"/>
                  <a:gd name="connsiteX2" fmla="*/ 744740 w 1253788"/>
                  <a:gd name="connsiteY2" fmla="*/ 1260916 h 4594288"/>
                  <a:gd name="connsiteX3" fmla="*/ 826921 w 1253788"/>
                  <a:gd name="connsiteY3" fmla="*/ 1513879 h 4594288"/>
                  <a:gd name="connsiteX4" fmla="*/ 1076019 w 1253788"/>
                  <a:gd name="connsiteY4" fmla="*/ 1702629 h 4594288"/>
                  <a:gd name="connsiteX5" fmla="*/ 1076019 w 1253788"/>
                  <a:gd name="connsiteY5" fmla="*/ 0 h 4594288"/>
                  <a:gd name="connsiteX6" fmla="*/ 1253788 w 1253788"/>
                  <a:gd name="connsiteY6" fmla="*/ 0 h 4594288"/>
                  <a:gd name="connsiteX7" fmla="*/ 1253788 w 1253788"/>
                  <a:gd name="connsiteY7" fmla="*/ 4594288 h 4594288"/>
                  <a:gd name="connsiteX8" fmla="*/ 1076019 w 1253788"/>
                  <a:gd name="connsiteY8" fmla="*/ 4594288 h 4594288"/>
                  <a:gd name="connsiteX9" fmla="*/ 1076019 w 1253788"/>
                  <a:gd name="connsiteY9" fmla="*/ 4126899 h 4594288"/>
                  <a:gd name="connsiteX10" fmla="*/ 354390 w 1253788"/>
                  <a:gd name="connsiteY10" fmla="*/ 3795608 h 4594288"/>
                  <a:gd name="connsiteX11" fmla="*/ 0 w 1253788"/>
                  <a:gd name="connsiteY11" fmla="*/ 3012354 h 4594288"/>
                  <a:gd name="connsiteX12" fmla="*/ 670266 w 1253788"/>
                  <a:gd name="connsiteY12" fmla="*/ 2940446 h 4594288"/>
                  <a:gd name="connsiteX13" fmla="*/ 824356 w 1253788"/>
                  <a:gd name="connsiteY13" fmla="*/ 3294836 h 4594288"/>
                  <a:gd name="connsiteX14" fmla="*/ 1076019 w 1253788"/>
                  <a:gd name="connsiteY14" fmla="*/ 3510562 h 4594288"/>
                  <a:gd name="connsiteX15" fmla="*/ 1076019 w 1253788"/>
                  <a:gd name="connsiteY15" fmla="*/ 2434531 h 4594288"/>
                  <a:gd name="connsiteX16" fmla="*/ 337698 w 1253788"/>
                  <a:gd name="connsiteY16" fmla="*/ 1999248 h 4594288"/>
                  <a:gd name="connsiteX17" fmla="*/ 102727 w 1253788"/>
                  <a:gd name="connsiteY17" fmla="*/ 1291734 h 4594288"/>
                  <a:gd name="connsiteX18" fmla="*/ 368516 w 1253788"/>
                  <a:gd name="connsiteY18" fmla="*/ 584231 h 4594288"/>
                  <a:gd name="connsiteX19" fmla="*/ 1076019 w 1253788"/>
                  <a:gd name="connsiteY19" fmla="*/ 254240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3788" h="4594288">
                    <a:moveTo>
                      <a:pt x="1076019" y="814072"/>
                    </a:moveTo>
                    <a:cubicBezTo>
                      <a:pt x="975018" y="848318"/>
                      <a:pt x="894551" y="906526"/>
                      <a:pt x="834629" y="988707"/>
                    </a:cubicBezTo>
                    <a:cubicBezTo>
                      <a:pt x="774707" y="1070889"/>
                      <a:pt x="744740" y="1161617"/>
                      <a:pt x="744740" y="1260916"/>
                    </a:cubicBezTo>
                    <a:cubicBezTo>
                      <a:pt x="744740" y="1351656"/>
                      <a:pt x="772130" y="1435977"/>
                      <a:pt x="826921" y="1513879"/>
                    </a:cubicBezTo>
                    <a:cubicBezTo>
                      <a:pt x="881701" y="1591781"/>
                      <a:pt x="964746" y="1654694"/>
                      <a:pt x="1076019" y="1702629"/>
                    </a:cubicBezTo>
                    <a:close/>
                    <a:moveTo>
                      <a:pt x="1076019" y="0"/>
                    </a:moveTo>
                    <a:lnTo>
                      <a:pt x="1253788" y="0"/>
                    </a:lnTo>
                    <a:lnTo>
                      <a:pt x="1253788" y="4594288"/>
                    </a:lnTo>
                    <a:lnTo>
                      <a:pt x="1076019" y="4594288"/>
                    </a:lnTo>
                    <a:lnTo>
                      <a:pt x="1076019" y="4126899"/>
                    </a:lnTo>
                    <a:cubicBezTo>
                      <a:pt x="779837" y="4090939"/>
                      <a:pt x="539298" y="3980516"/>
                      <a:pt x="354390" y="3795608"/>
                    </a:cubicBezTo>
                    <a:cubicBezTo>
                      <a:pt x="169493" y="3610712"/>
                      <a:pt x="51364" y="3349627"/>
                      <a:pt x="0" y="3012354"/>
                    </a:cubicBezTo>
                    <a:lnTo>
                      <a:pt x="670266" y="2940446"/>
                    </a:lnTo>
                    <a:cubicBezTo>
                      <a:pt x="697656" y="3077407"/>
                      <a:pt x="749019" y="3195537"/>
                      <a:pt x="824356" y="3294836"/>
                    </a:cubicBezTo>
                    <a:cubicBezTo>
                      <a:pt x="899681" y="3394134"/>
                      <a:pt x="983577" y="3466043"/>
                      <a:pt x="1076019" y="3510562"/>
                    </a:cubicBezTo>
                    <a:lnTo>
                      <a:pt x="1076019" y="2434531"/>
                    </a:lnTo>
                    <a:cubicBezTo>
                      <a:pt x="740461" y="2338660"/>
                      <a:pt x="494354" y="2193566"/>
                      <a:pt x="337698" y="1999248"/>
                    </a:cubicBezTo>
                    <a:cubicBezTo>
                      <a:pt x="181055" y="1804930"/>
                      <a:pt x="102727" y="1569096"/>
                      <a:pt x="102727" y="1291734"/>
                    </a:cubicBezTo>
                    <a:cubicBezTo>
                      <a:pt x="102727" y="1010967"/>
                      <a:pt x="191316" y="775132"/>
                      <a:pt x="368516" y="584231"/>
                    </a:cubicBezTo>
                    <a:cubicBezTo>
                      <a:pt x="545717" y="393341"/>
                      <a:pt x="781551" y="283344"/>
                      <a:pt x="1076019" y="254240"/>
                    </a:cubicBezTo>
                    <a:close/>
                  </a:path>
                </a:pathLst>
              </a:custGeom>
              <a:solidFill>
                <a:schemeClr val="accent3"/>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sp>
            <p:nvSpPr>
              <p:cNvPr id="72" name="Freeform: Shape 71">
                <a:extLst>
                  <a:ext uri="{FF2B5EF4-FFF2-40B4-BE49-F238E27FC236}">
                    <a16:creationId xmlns:a16="http://schemas.microsoft.com/office/drawing/2014/main" id="{514BB136-2EB8-4826-A127-3179FBD84DBD}"/>
                  </a:ext>
                </a:extLst>
              </p:cNvPr>
              <p:cNvSpPr/>
              <p:nvPr/>
            </p:nvSpPr>
            <p:spPr>
              <a:xfrm>
                <a:off x="3994750" y="808400"/>
                <a:ext cx="1257793" cy="4594288"/>
              </a:xfrm>
              <a:custGeom>
                <a:avLst/>
                <a:gdLst>
                  <a:gd name="connsiteX0" fmla="*/ 194613 w 1257794"/>
                  <a:gd name="connsiteY0" fmla="*/ 2544965 h 4594288"/>
                  <a:gd name="connsiteX1" fmla="*/ 194613 w 1257794"/>
                  <a:gd name="connsiteY1" fmla="*/ 3546510 h 4594288"/>
                  <a:gd name="connsiteX2" fmla="*/ 507912 w 1257794"/>
                  <a:gd name="connsiteY2" fmla="*/ 3368033 h 4594288"/>
                  <a:gd name="connsiteX3" fmla="*/ 628607 w 1257794"/>
                  <a:gd name="connsiteY3" fmla="*/ 3032900 h 4594288"/>
                  <a:gd name="connsiteX4" fmla="*/ 527169 w 1257794"/>
                  <a:gd name="connsiteY4" fmla="*/ 2736281 h 4594288"/>
                  <a:gd name="connsiteX5" fmla="*/ 194613 w 1257794"/>
                  <a:gd name="connsiteY5" fmla="*/ 2544965 h 4594288"/>
                  <a:gd name="connsiteX6" fmla="*/ 0 w 1257794"/>
                  <a:gd name="connsiteY6" fmla="*/ 0 h 4594288"/>
                  <a:gd name="connsiteX7" fmla="*/ 194613 w 1257794"/>
                  <a:gd name="connsiteY7" fmla="*/ 0 h 4594288"/>
                  <a:gd name="connsiteX8" fmla="*/ 194613 w 1257794"/>
                  <a:gd name="connsiteY8" fmla="*/ 254240 h 4594288"/>
                  <a:gd name="connsiteX9" fmla="*/ 844333 w 1257794"/>
                  <a:gd name="connsiteY9" fmla="*/ 532868 h 4594288"/>
                  <a:gd name="connsiteX10" fmla="*/ 1152502 w 1257794"/>
                  <a:gd name="connsiteY10" fmla="*/ 1147928 h 4594288"/>
                  <a:gd name="connsiteX11" fmla="*/ 502782 w 1257794"/>
                  <a:gd name="connsiteY11" fmla="*/ 1232675 h 4594288"/>
                  <a:gd name="connsiteX12" fmla="*/ 194613 w 1257794"/>
                  <a:gd name="connsiteY12" fmla="*/ 821779 h 4594288"/>
                  <a:gd name="connsiteX13" fmla="*/ 194613 w 1257794"/>
                  <a:gd name="connsiteY13" fmla="*/ 1825901 h 4594288"/>
                  <a:gd name="connsiteX14" fmla="*/ 1034372 w 1257794"/>
                  <a:gd name="connsiteY14" fmla="*/ 2258619 h 4594288"/>
                  <a:gd name="connsiteX15" fmla="*/ 1257794 w 1257794"/>
                  <a:gd name="connsiteY15" fmla="*/ 2940446 h 4594288"/>
                  <a:gd name="connsiteX16" fmla="*/ 976590 w 1257794"/>
                  <a:gd name="connsiteY16" fmla="*/ 3723711 h 4594288"/>
                  <a:gd name="connsiteX17" fmla="*/ 194613 w 1257794"/>
                  <a:gd name="connsiteY17" fmla="*/ 4114061 h 4594288"/>
                  <a:gd name="connsiteX18" fmla="*/ 194613 w 1257794"/>
                  <a:gd name="connsiteY18" fmla="*/ 4594288 h 4594288"/>
                  <a:gd name="connsiteX19" fmla="*/ 0 w 1257794"/>
                  <a:gd name="connsiteY19" fmla="*/ 4594288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94" h="4594288">
                    <a:moveTo>
                      <a:pt x="194613" y="2544965"/>
                    </a:moveTo>
                    <a:lnTo>
                      <a:pt x="194613" y="3546510"/>
                    </a:lnTo>
                    <a:cubicBezTo>
                      <a:pt x="323016" y="3522537"/>
                      <a:pt x="427445" y="3463052"/>
                      <a:pt x="507912" y="3368033"/>
                    </a:cubicBezTo>
                    <a:cubicBezTo>
                      <a:pt x="588379" y="3273013"/>
                      <a:pt x="628607" y="3161302"/>
                      <a:pt x="628607" y="3032900"/>
                    </a:cubicBezTo>
                    <a:cubicBezTo>
                      <a:pt x="628607" y="2918186"/>
                      <a:pt x="594798" y="2819313"/>
                      <a:pt x="527169" y="2736281"/>
                    </a:cubicBezTo>
                    <a:cubicBezTo>
                      <a:pt x="459551" y="2653248"/>
                      <a:pt x="348691" y="2589472"/>
                      <a:pt x="194613" y="2544965"/>
                    </a:cubicBezTo>
                    <a:close/>
                    <a:moveTo>
                      <a:pt x="0" y="0"/>
                    </a:moveTo>
                    <a:lnTo>
                      <a:pt x="194613" y="0"/>
                    </a:lnTo>
                    <a:lnTo>
                      <a:pt x="194613" y="254240"/>
                    </a:lnTo>
                    <a:cubicBezTo>
                      <a:pt x="466821" y="286761"/>
                      <a:pt x="683399" y="379640"/>
                      <a:pt x="844333" y="532868"/>
                    </a:cubicBezTo>
                    <a:cubicBezTo>
                      <a:pt x="1005268" y="686095"/>
                      <a:pt x="1107983" y="891123"/>
                      <a:pt x="1152502" y="1147928"/>
                    </a:cubicBezTo>
                    <a:lnTo>
                      <a:pt x="502782" y="1232675"/>
                    </a:lnTo>
                    <a:cubicBezTo>
                      <a:pt x="463405" y="1030649"/>
                      <a:pt x="360678" y="893688"/>
                      <a:pt x="194613" y="821779"/>
                    </a:cubicBezTo>
                    <a:lnTo>
                      <a:pt x="194613" y="1825901"/>
                    </a:lnTo>
                    <a:cubicBezTo>
                      <a:pt x="605497" y="1937187"/>
                      <a:pt x="885424" y="2081418"/>
                      <a:pt x="1034372" y="2258619"/>
                    </a:cubicBezTo>
                    <a:cubicBezTo>
                      <a:pt x="1183320" y="2435819"/>
                      <a:pt x="1257794" y="2663095"/>
                      <a:pt x="1257794" y="2940446"/>
                    </a:cubicBezTo>
                    <a:cubicBezTo>
                      <a:pt x="1257794" y="3250328"/>
                      <a:pt x="1164052" y="3511413"/>
                      <a:pt x="976590" y="3723711"/>
                    </a:cubicBezTo>
                    <a:cubicBezTo>
                      <a:pt x="789116" y="3935997"/>
                      <a:pt x="528457" y="4066114"/>
                      <a:pt x="194613" y="4114061"/>
                    </a:cubicBezTo>
                    <a:lnTo>
                      <a:pt x="194613" y="4594288"/>
                    </a:lnTo>
                    <a:lnTo>
                      <a:pt x="0" y="4594288"/>
                    </a:lnTo>
                    <a:close/>
                  </a:path>
                </a:pathLst>
              </a:custGeom>
              <a:solidFill>
                <a:schemeClr val="accent3">
                  <a:lumMod val="75000"/>
                </a:schemeClr>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grpSp>
        <p:grpSp>
          <p:nvGrpSpPr>
            <p:cNvPr id="59" name="Group 58">
              <a:extLst>
                <a:ext uri="{FF2B5EF4-FFF2-40B4-BE49-F238E27FC236}">
                  <a16:creationId xmlns:a16="http://schemas.microsoft.com/office/drawing/2014/main" id="{FCCD3510-1E16-4109-99CC-AA99DD8324E7}"/>
                </a:ext>
              </a:extLst>
            </p:cNvPr>
            <p:cNvGrpSpPr/>
            <p:nvPr/>
          </p:nvGrpSpPr>
          <p:grpSpPr>
            <a:xfrm>
              <a:off x="7752658" y="994337"/>
              <a:ext cx="1225070" cy="2107388"/>
              <a:chOff x="4659077" y="1646246"/>
              <a:chExt cx="1317110" cy="2265718"/>
            </a:xfrm>
          </p:grpSpPr>
          <p:grpSp>
            <p:nvGrpSpPr>
              <p:cNvPr id="60" name="Group 59">
                <a:extLst>
                  <a:ext uri="{FF2B5EF4-FFF2-40B4-BE49-F238E27FC236}">
                    <a16:creationId xmlns:a16="http://schemas.microsoft.com/office/drawing/2014/main" id="{DF44BD58-ABCE-4F14-ADA3-DFAC86DA7CB7}"/>
                  </a:ext>
                </a:extLst>
              </p:cNvPr>
              <p:cNvGrpSpPr/>
              <p:nvPr/>
            </p:nvGrpSpPr>
            <p:grpSpPr>
              <a:xfrm>
                <a:off x="5034927" y="2586047"/>
                <a:ext cx="488375" cy="1325917"/>
                <a:chOff x="4855528" y="2959100"/>
                <a:chExt cx="809838" cy="949154"/>
              </a:xfrm>
            </p:grpSpPr>
            <p:cxnSp>
              <p:nvCxnSpPr>
                <p:cNvPr id="68" name="Straight Connector 67">
                  <a:extLst>
                    <a:ext uri="{FF2B5EF4-FFF2-40B4-BE49-F238E27FC236}">
                      <a16:creationId xmlns:a16="http://schemas.microsoft.com/office/drawing/2014/main" id="{048D2965-FD93-45FC-AADB-E0400D36C4AE}"/>
                    </a:ext>
                  </a:extLst>
                </p:cNvPr>
                <p:cNvCxnSpPr>
                  <a:cxnSpLocks/>
                  <a:stCxn id="72" idx="6"/>
                </p:cNvCxnSpPr>
                <p:nvPr/>
              </p:nvCxnSpPr>
              <p:spPr>
                <a:xfrm flipH="1" flipV="1">
                  <a:off x="4855528" y="3042141"/>
                  <a:ext cx="433725" cy="866113"/>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A457565-54CF-490E-8E67-34578503A8B2}"/>
                    </a:ext>
                  </a:extLst>
                </p:cNvPr>
                <p:cNvCxnSpPr>
                  <a:cxnSpLocks/>
                </p:cNvCxnSpPr>
                <p:nvPr/>
              </p:nvCxnSpPr>
              <p:spPr>
                <a:xfrm flipV="1">
                  <a:off x="5321098" y="3042138"/>
                  <a:ext cx="344268" cy="856762"/>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10CF3A-6629-40F1-A8F0-B69CCE8C9D37}"/>
                    </a:ext>
                  </a:extLst>
                </p:cNvPr>
                <p:cNvCxnSpPr>
                  <a:cxnSpLocks/>
                </p:cNvCxnSpPr>
                <p:nvPr/>
              </p:nvCxnSpPr>
              <p:spPr>
                <a:xfrm flipV="1">
                  <a:off x="5310366" y="2959100"/>
                  <a:ext cx="0" cy="939801"/>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312758C5-EBFD-4F51-BFC6-9BF36E7B6410}"/>
                  </a:ext>
                </a:extLst>
              </p:cNvPr>
              <p:cNvGrpSpPr/>
              <p:nvPr/>
            </p:nvGrpSpPr>
            <p:grpSpPr>
              <a:xfrm>
                <a:off x="4659077" y="1646246"/>
                <a:ext cx="1317110" cy="1312853"/>
                <a:chOff x="7883801" y="2880051"/>
                <a:chExt cx="1317110" cy="1312853"/>
              </a:xfrm>
            </p:grpSpPr>
            <p:grpSp>
              <p:nvGrpSpPr>
                <p:cNvPr id="62" name="Group 61">
                  <a:extLst>
                    <a:ext uri="{FF2B5EF4-FFF2-40B4-BE49-F238E27FC236}">
                      <a16:creationId xmlns:a16="http://schemas.microsoft.com/office/drawing/2014/main" id="{ABB8D581-992C-4845-BCB3-A5B8A60B6BD9}"/>
                    </a:ext>
                  </a:extLst>
                </p:cNvPr>
                <p:cNvGrpSpPr/>
                <p:nvPr/>
              </p:nvGrpSpPr>
              <p:grpSpPr>
                <a:xfrm>
                  <a:off x="7883801" y="2880051"/>
                  <a:ext cx="1317110" cy="1312853"/>
                  <a:chOff x="7883801" y="2880051"/>
                  <a:chExt cx="1317110" cy="1312853"/>
                </a:xfrm>
              </p:grpSpPr>
              <p:sp>
                <p:nvSpPr>
                  <p:cNvPr id="66" name="Freeform: Shape 65">
                    <a:extLst>
                      <a:ext uri="{FF2B5EF4-FFF2-40B4-BE49-F238E27FC236}">
                        <a16:creationId xmlns:a16="http://schemas.microsoft.com/office/drawing/2014/main" id="{1A6BDFAB-5178-4954-BCB3-673187D356D8}"/>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67" name="Freeform: Shape 66">
                    <a:extLst>
                      <a:ext uri="{FF2B5EF4-FFF2-40B4-BE49-F238E27FC236}">
                        <a16:creationId xmlns:a16="http://schemas.microsoft.com/office/drawing/2014/main" id="{0EB5E4FC-91F8-4C0A-B062-AE5E5EA4843C}"/>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63" name="Group 62">
                  <a:extLst>
                    <a:ext uri="{FF2B5EF4-FFF2-40B4-BE49-F238E27FC236}">
                      <a16:creationId xmlns:a16="http://schemas.microsoft.com/office/drawing/2014/main" id="{F7FD3FDC-7CFE-48AD-8521-E5B89AF19BBD}"/>
                    </a:ext>
                  </a:extLst>
                </p:cNvPr>
                <p:cNvGrpSpPr/>
                <p:nvPr/>
              </p:nvGrpSpPr>
              <p:grpSpPr>
                <a:xfrm>
                  <a:off x="8148494" y="2880051"/>
                  <a:ext cx="787724" cy="1312853"/>
                  <a:chOff x="7883801" y="2880051"/>
                  <a:chExt cx="1317110" cy="1312853"/>
                </a:xfrm>
              </p:grpSpPr>
              <p:sp>
                <p:nvSpPr>
                  <p:cNvPr id="64" name="Freeform: Shape 63">
                    <a:extLst>
                      <a:ext uri="{FF2B5EF4-FFF2-40B4-BE49-F238E27FC236}">
                        <a16:creationId xmlns:a16="http://schemas.microsoft.com/office/drawing/2014/main" id="{7F27F4C5-630E-4975-A73B-8DC3E70DEDB7}"/>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65" name="Freeform: Shape 64">
                    <a:extLst>
                      <a:ext uri="{FF2B5EF4-FFF2-40B4-BE49-F238E27FC236}">
                        <a16:creationId xmlns:a16="http://schemas.microsoft.com/office/drawing/2014/main" id="{6F418A79-8BC1-4692-A280-4F1ECD059146}"/>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grpSp>
      <p:grpSp>
        <p:nvGrpSpPr>
          <p:cNvPr id="85" name="Group 84">
            <a:extLst>
              <a:ext uri="{FF2B5EF4-FFF2-40B4-BE49-F238E27FC236}">
                <a16:creationId xmlns:a16="http://schemas.microsoft.com/office/drawing/2014/main" id="{9C2A2F10-C023-40B7-928F-69DC3642852D}"/>
              </a:ext>
            </a:extLst>
          </p:cNvPr>
          <p:cNvGrpSpPr/>
          <p:nvPr/>
        </p:nvGrpSpPr>
        <p:grpSpPr>
          <a:xfrm>
            <a:off x="8494629" y="3960744"/>
            <a:ext cx="710332" cy="1271418"/>
            <a:chOff x="7127861" y="367419"/>
            <a:chExt cx="2494698" cy="4465241"/>
          </a:xfrm>
        </p:grpSpPr>
        <p:grpSp>
          <p:nvGrpSpPr>
            <p:cNvPr id="86" name="Group 85">
              <a:extLst>
                <a:ext uri="{FF2B5EF4-FFF2-40B4-BE49-F238E27FC236}">
                  <a16:creationId xmlns:a16="http://schemas.microsoft.com/office/drawing/2014/main" id="{41A4859B-9B25-4EE2-9F53-64AB8E4080A2}"/>
                </a:ext>
              </a:extLst>
            </p:cNvPr>
            <p:cNvGrpSpPr/>
            <p:nvPr/>
          </p:nvGrpSpPr>
          <p:grpSpPr>
            <a:xfrm rot="20987042">
              <a:off x="7127861" y="367419"/>
              <a:ext cx="1710567" cy="1705037"/>
              <a:chOff x="7883801" y="2880051"/>
              <a:chExt cx="1317110" cy="1312853"/>
            </a:xfrm>
          </p:grpSpPr>
          <p:grpSp>
            <p:nvGrpSpPr>
              <p:cNvPr id="109" name="Group 108">
                <a:extLst>
                  <a:ext uri="{FF2B5EF4-FFF2-40B4-BE49-F238E27FC236}">
                    <a16:creationId xmlns:a16="http://schemas.microsoft.com/office/drawing/2014/main" id="{7CEE27F0-DB76-4386-8282-F89B01F579E4}"/>
                  </a:ext>
                </a:extLst>
              </p:cNvPr>
              <p:cNvGrpSpPr/>
              <p:nvPr/>
            </p:nvGrpSpPr>
            <p:grpSpPr>
              <a:xfrm>
                <a:off x="7883801" y="2880051"/>
                <a:ext cx="1317110" cy="1312853"/>
                <a:chOff x="7883801" y="2880051"/>
                <a:chExt cx="1317110" cy="1312853"/>
              </a:xfrm>
            </p:grpSpPr>
            <p:sp>
              <p:nvSpPr>
                <p:cNvPr id="113" name="Freeform: Shape 112">
                  <a:extLst>
                    <a:ext uri="{FF2B5EF4-FFF2-40B4-BE49-F238E27FC236}">
                      <a16:creationId xmlns:a16="http://schemas.microsoft.com/office/drawing/2014/main" id="{7A535498-C02C-4248-BCB6-22DBC6DE053B}"/>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14" name="Freeform: Shape 113">
                  <a:extLst>
                    <a:ext uri="{FF2B5EF4-FFF2-40B4-BE49-F238E27FC236}">
                      <a16:creationId xmlns:a16="http://schemas.microsoft.com/office/drawing/2014/main" id="{A4CE8B96-812A-41BB-BB59-DE07A697A000}"/>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110" name="Group 109">
                <a:extLst>
                  <a:ext uri="{FF2B5EF4-FFF2-40B4-BE49-F238E27FC236}">
                    <a16:creationId xmlns:a16="http://schemas.microsoft.com/office/drawing/2014/main" id="{9347984E-5866-40BD-BA4D-A3C361DE424E}"/>
                  </a:ext>
                </a:extLst>
              </p:cNvPr>
              <p:cNvGrpSpPr/>
              <p:nvPr/>
            </p:nvGrpSpPr>
            <p:grpSpPr>
              <a:xfrm>
                <a:off x="8148494" y="2880051"/>
                <a:ext cx="787724" cy="1312853"/>
                <a:chOff x="7883801" y="2880051"/>
                <a:chExt cx="1317110" cy="1312853"/>
              </a:xfrm>
            </p:grpSpPr>
            <p:sp>
              <p:nvSpPr>
                <p:cNvPr id="111" name="Freeform: Shape 110">
                  <a:extLst>
                    <a:ext uri="{FF2B5EF4-FFF2-40B4-BE49-F238E27FC236}">
                      <a16:creationId xmlns:a16="http://schemas.microsoft.com/office/drawing/2014/main" id="{B4C5DAB7-54BB-4F19-A9EC-952E5A02F472}"/>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12" name="Freeform: Shape 111">
                  <a:extLst>
                    <a:ext uri="{FF2B5EF4-FFF2-40B4-BE49-F238E27FC236}">
                      <a16:creationId xmlns:a16="http://schemas.microsoft.com/office/drawing/2014/main" id="{F5AAADA6-CD13-4E28-86EC-7AB5CA157061}"/>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87" name="Group 86">
              <a:extLst>
                <a:ext uri="{FF2B5EF4-FFF2-40B4-BE49-F238E27FC236}">
                  <a16:creationId xmlns:a16="http://schemas.microsoft.com/office/drawing/2014/main" id="{839FEECB-502B-4ED2-BB86-8A8A5310B145}"/>
                </a:ext>
              </a:extLst>
            </p:cNvPr>
            <p:cNvGrpSpPr/>
            <p:nvPr/>
          </p:nvGrpSpPr>
          <p:grpSpPr>
            <a:xfrm rot="1189193">
              <a:off x="8162390" y="638412"/>
              <a:ext cx="1460169" cy="1455448"/>
              <a:chOff x="7883801" y="2880051"/>
              <a:chExt cx="1317110" cy="1312853"/>
            </a:xfrm>
          </p:grpSpPr>
          <p:grpSp>
            <p:nvGrpSpPr>
              <p:cNvPr id="103" name="Group 102">
                <a:extLst>
                  <a:ext uri="{FF2B5EF4-FFF2-40B4-BE49-F238E27FC236}">
                    <a16:creationId xmlns:a16="http://schemas.microsoft.com/office/drawing/2014/main" id="{081E76F6-874A-4A2C-B976-072C6907CC2F}"/>
                  </a:ext>
                </a:extLst>
              </p:cNvPr>
              <p:cNvGrpSpPr/>
              <p:nvPr/>
            </p:nvGrpSpPr>
            <p:grpSpPr>
              <a:xfrm>
                <a:off x="7883801" y="2880051"/>
                <a:ext cx="1317110" cy="1312853"/>
                <a:chOff x="7883801" y="2880051"/>
                <a:chExt cx="1317110" cy="1312853"/>
              </a:xfrm>
            </p:grpSpPr>
            <p:sp>
              <p:nvSpPr>
                <p:cNvPr id="107" name="Freeform: Shape 106">
                  <a:extLst>
                    <a:ext uri="{FF2B5EF4-FFF2-40B4-BE49-F238E27FC236}">
                      <a16:creationId xmlns:a16="http://schemas.microsoft.com/office/drawing/2014/main" id="{F1CCF745-5ABC-485C-84B1-24AF7B7F4CFE}"/>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08" name="Freeform: Shape 107">
                  <a:extLst>
                    <a:ext uri="{FF2B5EF4-FFF2-40B4-BE49-F238E27FC236}">
                      <a16:creationId xmlns:a16="http://schemas.microsoft.com/office/drawing/2014/main" id="{B3D3FA81-8A69-46F6-AABF-B9EB11DA5123}"/>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104" name="Group 103">
                <a:extLst>
                  <a:ext uri="{FF2B5EF4-FFF2-40B4-BE49-F238E27FC236}">
                    <a16:creationId xmlns:a16="http://schemas.microsoft.com/office/drawing/2014/main" id="{EBE3B984-98B8-46E2-B69D-6515DB383A50}"/>
                  </a:ext>
                </a:extLst>
              </p:cNvPr>
              <p:cNvGrpSpPr/>
              <p:nvPr/>
            </p:nvGrpSpPr>
            <p:grpSpPr>
              <a:xfrm>
                <a:off x="8148494" y="2880051"/>
                <a:ext cx="787724" cy="1312853"/>
                <a:chOff x="7883801" y="2880051"/>
                <a:chExt cx="1317110" cy="1312853"/>
              </a:xfrm>
            </p:grpSpPr>
            <p:sp>
              <p:nvSpPr>
                <p:cNvPr id="105" name="Freeform: Shape 104">
                  <a:extLst>
                    <a:ext uri="{FF2B5EF4-FFF2-40B4-BE49-F238E27FC236}">
                      <a16:creationId xmlns:a16="http://schemas.microsoft.com/office/drawing/2014/main" id="{5A006817-E3AE-4BC9-8930-C214DFE44726}"/>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06" name="Freeform: Shape 105">
                  <a:extLst>
                    <a:ext uri="{FF2B5EF4-FFF2-40B4-BE49-F238E27FC236}">
                      <a16:creationId xmlns:a16="http://schemas.microsoft.com/office/drawing/2014/main" id="{C192B30C-2BB9-41E5-A04A-841367450DE5}"/>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nvGrpSpPr>
            <p:cNvPr id="88" name="Group 87">
              <a:extLst>
                <a:ext uri="{FF2B5EF4-FFF2-40B4-BE49-F238E27FC236}">
                  <a16:creationId xmlns:a16="http://schemas.microsoft.com/office/drawing/2014/main" id="{38DEDF4D-1A57-498A-A5CC-CB09426171CC}"/>
                </a:ext>
              </a:extLst>
            </p:cNvPr>
            <p:cNvGrpSpPr/>
            <p:nvPr/>
          </p:nvGrpSpPr>
          <p:grpSpPr>
            <a:xfrm>
              <a:off x="7878630" y="3101727"/>
              <a:ext cx="940778" cy="1730933"/>
              <a:chOff x="2755505" y="808400"/>
              <a:chExt cx="2497038" cy="4594288"/>
            </a:xfrm>
          </p:grpSpPr>
          <p:sp>
            <p:nvSpPr>
              <p:cNvPr id="101" name="Freeform: Shape 100">
                <a:extLst>
                  <a:ext uri="{FF2B5EF4-FFF2-40B4-BE49-F238E27FC236}">
                    <a16:creationId xmlns:a16="http://schemas.microsoft.com/office/drawing/2014/main" id="{416298C7-0A51-4565-8E6D-15D7CF5F49EB}"/>
                  </a:ext>
                </a:extLst>
              </p:cNvPr>
              <p:cNvSpPr/>
              <p:nvPr/>
            </p:nvSpPr>
            <p:spPr>
              <a:xfrm>
                <a:off x="2755505" y="808400"/>
                <a:ext cx="1253788" cy="4594288"/>
              </a:xfrm>
              <a:custGeom>
                <a:avLst/>
                <a:gdLst>
                  <a:gd name="connsiteX0" fmla="*/ 1076019 w 1253788"/>
                  <a:gd name="connsiteY0" fmla="*/ 814072 h 4594288"/>
                  <a:gd name="connsiteX1" fmla="*/ 834629 w 1253788"/>
                  <a:gd name="connsiteY1" fmla="*/ 988707 h 4594288"/>
                  <a:gd name="connsiteX2" fmla="*/ 744740 w 1253788"/>
                  <a:gd name="connsiteY2" fmla="*/ 1260916 h 4594288"/>
                  <a:gd name="connsiteX3" fmla="*/ 826921 w 1253788"/>
                  <a:gd name="connsiteY3" fmla="*/ 1513879 h 4594288"/>
                  <a:gd name="connsiteX4" fmla="*/ 1076019 w 1253788"/>
                  <a:gd name="connsiteY4" fmla="*/ 1702629 h 4594288"/>
                  <a:gd name="connsiteX5" fmla="*/ 1076019 w 1253788"/>
                  <a:gd name="connsiteY5" fmla="*/ 0 h 4594288"/>
                  <a:gd name="connsiteX6" fmla="*/ 1253788 w 1253788"/>
                  <a:gd name="connsiteY6" fmla="*/ 0 h 4594288"/>
                  <a:gd name="connsiteX7" fmla="*/ 1253788 w 1253788"/>
                  <a:gd name="connsiteY7" fmla="*/ 4594288 h 4594288"/>
                  <a:gd name="connsiteX8" fmla="*/ 1076019 w 1253788"/>
                  <a:gd name="connsiteY8" fmla="*/ 4594288 h 4594288"/>
                  <a:gd name="connsiteX9" fmla="*/ 1076019 w 1253788"/>
                  <a:gd name="connsiteY9" fmla="*/ 4126899 h 4594288"/>
                  <a:gd name="connsiteX10" fmla="*/ 354390 w 1253788"/>
                  <a:gd name="connsiteY10" fmla="*/ 3795608 h 4594288"/>
                  <a:gd name="connsiteX11" fmla="*/ 0 w 1253788"/>
                  <a:gd name="connsiteY11" fmla="*/ 3012354 h 4594288"/>
                  <a:gd name="connsiteX12" fmla="*/ 670266 w 1253788"/>
                  <a:gd name="connsiteY12" fmla="*/ 2940446 h 4594288"/>
                  <a:gd name="connsiteX13" fmla="*/ 824356 w 1253788"/>
                  <a:gd name="connsiteY13" fmla="*/ 3294836 h 4594288"/>
                  <a:gd name="connsiteX14" fmla="*/ 1076019 w 1253788"/>
                  <a:gd name="connsiteY14" fmla="*/ 3510562 h 4594288"/>
                  <a:gd name="connsiteX15" fmla="*/ 1076019 w 1253788"/>
                  <a:gd name="connsiteY15" fmla="*/ 2434531 h 4594288"/>
                  <a:gd name="connsiteX16" fmla="*/ 337698 w 1253788"/>
                  <a:gd name="connsiteY16" fmla="*/ 1999248 h 4594288"/>
                  <a:gd name="connsiteX17" fmla="*/ 102727 w 1253788"/>
                  <a:gd name="connsiteY17" fmla="*/ 1291734 h 4594288"/>
                  <a:gd name="connsiteX18" fmla="*/ 368516 w 1253788"/>
                  <a:gd name="connsiteY18" fmla="*/ 584231 h 4594288"/>
                  <a:gd name="connsiteX19" fmla="*/ 1076019 w 1253788"/>
                  <a:gd name="connsiteY19" fmla="*/ 254240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3788" h="4594288">
                    <a:moveTo>
                      <a:pt x="1076019" y="814072"/>
                    </a:moveTo>
                    <a:cubicBezTo>
                      <a:pt x="975018" y="848318"/>
                      <a:pt x="894551" y="906526"/>
                      <a:pt x="834629" y="988707"/>
                    </a:cubicBezTo>
                    <a:cubicBezTo>
                      <a:pt x="774707" y="1070889"/>
                      <a:pt x="744740" y="1161617"/>
                      <a:pt x="744740" y="1260916"/>
                    </a:cubicBezTo>
                    <a:cubicBezTo>
                      <a:pt x="744740" y="1351656"/>
                      <a:pt x="772130" y="1435977"/>
                      <a:pt x="826921" y="1513879"/>
                    </a:cubicBezTo>
                    <a:cubicBezTo>
                      <a:pt x="881701" y="1591781"/>
                      <a:pt x="964746" y="1654694"/>
                      <a:pt x="1076019" y="1702629"/>
                    </a:cubicBezTo>
                    <a:close/>
                    <a:moveTo>
                      <a:pt x="1076019" y="0"/>
                    </a:moveTo>
                    <a:lnTo>
                      <a:pt x="1253788" y="0"/>
                    </a:lnTo>
                    <a:lnTo>
                      <a:pt x="1253788" y="4594288"/>
                    </a:lnTo>
                    <a:lnTo>
                      <a:pt x="1076019" y="4594288"/>
                    </a:lnTo>
                    <a:lnTo>
                      <a:pt x="1076019" y="4126899"/>
                    </a:lnTo>
                    <a:cubicBezTo>
                      <a:pt x="779837" y="4090939"/>
                      <a:pt x="539298" y="3980516"/>
                      <a:pt x="354390" y="3795608"/>
                    </a:cubicBezTo>
                    <a:cubicBezTo>
                      <a:pt x="169493" y="3610712"/>
                      <a:pt x="51364" y="3349627"/>
                      <a:pt x="0" y="3012354"/>
                    </a:cubicBezTo>
                    <a:lnTo>
                      <a:pt x="670266" y="2940446"/>
                    </a:lnTo>
                    <a:cubicBezTo>
                      <a:pt x="697656" y="3077407"/>
                      <a:pt x="749019" y="3195537"/>
                      <a:pt x="824356" y="3294836"/>
                    </a:cubicBezTo>
                    <a:cubicBezTo>
                      <a:pt x="899681" y="3394134"/>
                      <a:pt x="983577" y="3466043"/>
                      <a:pt x="1076019" y="3510562"/>
                    </a:cubicBezTo>
                    <a:lnTo>
                      <a:pt x="1076019" y="2434531"/>
                    </a:lnTo>
                    <a:cubicBezTo>
                      <a:pt x="740461" y="2338660"/>
                      <a:pt x="494354" y="2193566"/>
                      <a:pt x="337698" y="1999248"/>
                    </a:cubicBezTo>
                    <a:cubicBezTo>
                      <a:pt x="181055" y="1804930"/>
                      <a:pt x="102727" y="1569096"/>
                      <a:pt x="102727" y="1291734"/>
                    </a:cubicBezTo>
                    <a:cubicBezTo>
                      <a:pt x="102727" y="1010967"/>
                      <a:pt x="191316" y="775132"/>
                      <a:pt x="368516" y="584231"/>
                    </a:cubicBezTo>
                    <a:cubicBezTo>
                      <a:pt x="545717" y="393341"/>
                      <a:pt x="781551" y="283344"/>
                      <a:pt x="1076019" y="254240"/>
                    </a:cubicBezTo>
                    <a:close/>
                  </a:path>
                </a:pathLst>
              </a:custGeom>
              <a:solidFill>
                <a:schemeClr val="accent3"/>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sp>
            <p:nvSpPr>
              <p:cNvPr id="102" name="Freeform: Shape 101">
                <a:extLst>
                  <a:ext uri="{FF2B5EF4-FFF2-40B4-BE49-F238E27FC236}">
                    <a16:creationId xmlns:a16="http://schemas.microsoft.com/office/drawing/2014/main" id="{10297C5E-6A9D-400C-88B0-69F8F65C97FC}"/>
                  </a:ext>
                </a:extLst>
              </p:cNvPr>
              <p:cNvSpPr/>
              <p:nvPr/>
            </p:nvSpPr>
            <p:spPr>
              <a:xfrm>
                <a:off x="3994750" y="808400"/>
                <a:ext cx="1257793" cy="4594288"/>
              </a:xfrm>
              <a:custGeom>
                <a:avLst/>
                <a:gdLst>
                  <a:gd name="connsiteX0" fmla="*/ 194613 w 1257794"/>
                  <a:gd name="connsiteY0" fmla="*/ 2544965 h 4594288"/>
                  <a:gd name="connsiteX1" fmla="*/ 194613 w 1257794"/>
                  <a:gd name="connsiteY1" fmla="*/ 3546510 h 4594288"/>
                  <a:gd name="connsiteX2" fmla="*/ 507912 w 1257794"/>
                  <a:gd name="connsiteY2" fmla="*/ 3368033 h 4594288"/>
                  <a:gd name="connsiteX3" fmla="*/ 628607 w 1257794"/>
                  <a:gd name="connsiteY3" fmla="*/ 3032900 h 4594288"/>
                  <a:gd name="connsiteX4" fmla="*/ 527169 w 1257794"/>
                  <a:gd name="connsiteY4" fmla="*/ 2736281 h 4594288"/>
                  <a:gd name="connsiteX5" fmla="*/ 194613 w 1257794"/>
                  <a:gd name="connsiteY5" fmla="*/ 2544965 h 4594288"/>
                  <a:gd name="connsiteX6" fmla="*/ 0 w 1257794"/>
                  <a:gd name="connsiteY6" fmla="*/ 0 h 4594288"/>
                  <a:gd name="connsiteX7" fmla="*/ 194613 w 1257794"/>
                  <a:gd name="connsiteY7" fmla="*/ 0 h 4594288"/>
                  <a:gd name="connsiteX8" fmla="*/ 194613 w 1257794"/>
                  <a:gd name="connsiteY8" fmla="*/ 254240 h 4594288"/>
                  <a:gd name="connsiteX9" fmla="*/ 844333 w 1257794"/>
                  <a:gd name="connsiteY9" fmla="*/ 532868 h 4594288"/>
                  <a:gd name="connsiteX10" fmla="*/ 1152502 w 1257794"/>
                  <a:gd name="connsiteY10" fmla="*/ 1147928 h 4594288"/>
                  <a:gd name="connsiteX11" fmla="*/ 502782 w 1257794"/>
                  <a:gd name="connsiteY11" fmla="*/ 1232675 h 4594288"/>
                  <a:gd name="connsiteX12" fmla="*/ 194613 w 1257794"/>
                  <a:gd name="connsiteY12" fmla="*/ 821779 h 4594288"/>
                  <a:gd name="connsiteX13" fmla="*/ 194613 w 1257794"/>
                  <a:gd name="connsiteY13" fmla="*/ 1825901 h 4594288"/>
                  <a:gd name="connsiteX14" fmla="*/ 1034372 w 1257794"/>
                  <a:gd name="connsiteY14" fmla="*/ 2258619 h 4594288"/>
                  <a:gd name="connsiteX15" fmla="*/ 1257794 w 1257794"/>
                  <a:gd name="connsiteY15" fmla="*/ 2940446 h 4594288"/>
                  <a:gd name="connsiteX16" fmla="*/ 976590 w 1257794"/>
                  <a:gd name="connsiteY16" fmla="*/ 3723711 h 4594288"/>
                  <a:gd name="connsiteX17" fmla="*/ 194613 w 1257794"/>
                  <a:gd name="connsiteY17" fmla="*/ 4114061 h 4594288"/>
                  <a:gd name="connsiteX18" fmla="*/ 194613 w 1257794"/>
                  <a:gd name="connsiteY18" fmla="*/ 4594288 h 4594288"/>
                  <a:gd name="connsiteX19" fmla="*/ 0 w 1257794"/>
                  <a:gd name="connsiteY19" fmla="*/ 4594288 h 459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94" h="4594288">
                    <a:moveTo>
                      <a:pt x="194613" y="2544965"/>
                    </a:moveTo>
                    <a:lnTo>
                      <a:pt x="194613" y="3546510"/>
                    </a:lnTo>
                    <a:cubicBezTo>
                      <a:pt x="323016" y="3522537"/>
                      <a:pt x="427445" y="3463052"/>
                      <a:pt x="507912" y="3368033"/>
                    </a:cubicBezTo>
                    <a:cubicBezTo>
                      <a:pt x="588379" y="3273013"/>
                      <a:pt x="628607" y="3161302"/>
                      <a:pt x="628607" y="3032900"/>
                    </a:cubicBezTo>
                    <a:cubicBezTo>
                      <a:pt x="628607" y="2918186"/>
                      <a:pt x="594798" y="2819313"/>
                      <a:pt x="527169" y="2736281"/>
                    </a:cubicBezTo>
                    <a:cubicBezTo>
                      <a:pt x="459551" y="2653248"/>
                      <a:pt x="348691" y="2589472"/>
                      <a:pt x="194613" y="2544965"/>
                    </a:cubicBezTo>
                    <a:close/>
                    <a:moveTo>
                      <a:pt x="0" y="0"/>
                    </a:moveTo>
                    <a:lnTo>
                      <a:pt x="194613" y="0"/>
                    </a:lnTo>
                    <a:lnTo>
                      <a:pt x="194613" y="254240"/>
                    </a:lnTo>
                    <a:cubicBezTo>
                      <a:pt x="466821" y="286761"/>
                      <a:pt x="683399" y="379640"/>
                      <a:pt x="844333" y="532868"/>
                    </a:cubicBezTo>
                    <a:cubicBezTo>
                      <a:pt x="1005268" y="686095"/>
                      <a:pt x="1107983" y="891123"/>
                      <a:pt x="1152502" y="1147928"/>
                    </a:cubicBezTo>
                    <a:lnTo>
                      <a:pt x="502782" y="1232675"/>
                    </a:lnTo>
                    <a:cubicBezTo>
                      <a:pt x="463405" y="1030649"/>
                      <a:pt x="360678" y="893688"/>
                      <a:pt x="194613" y="821779"/>
                    </a:cubicBezTo>
                    <a:lnTo>
                      <a:pt x="194613" y="1825901"/>
                    </a:lnTo>
                    <a:cubicBezTo>
                      <a:pt x="605497" y="1937187"/>
                      <a:pt x="885424" y="2081418"/>
                      <a:pt x="1034372" y="2258619"/>
                    </a:cubicBezTo>
                    <a:cubicBezTo>
                      <a:pt x="1183320" y="2435819"/>
                      <a:pt x="1257794" y="2663095"/>
                      <a:pt x="1257794" y="2940446"/>
                    </a:cubicBezTo>
                    <a:cubicBezTo>
                      <a:pt x="1257794" y="3250328"/>
                      <a:pt x="1164052" y="3511413"/>
                      <a:pt x="976590" y="3723711"/>
                    </a:cubicBezTo>
                    <a:cubicBezTo>
                      <a:pt x="789116" y="3935997"/>
                      <a:pt x="528457" y="4066114"/>
                      <a:pt x="194613" y="4114061"/>
                    </a:cubicBezTo>
                    <a:lnTo>
                      <a:pt x="194613" y="4594288"/>
                    </a:lnTo>
                    <a:lnTo>
                      <a:pt x="0" y="4594288"/>
                    </a:lnTo>
                    <a:close/>
                  </a:path>
                </a:pathLst>
              </a:custGeom>
              <a:solidFill>
                <a:schemeClr val="accent3">
                  <a:lumMod val="75000"/>
                </a:schemeClr>
              </a:solidFill>
              <a:ln>
                <a:noFill/>
              </a:ln>
              <a:effectLst>
                <a:outerShdw blurRad="127000" dist="63500" algn="tr" rotWithShape="0">
                  <a:prstClr val="black">
                    <a:alpha val="45000"/>
                  </a:prstClr>
                </a:outerShdw>
              </a:effectLst>
            </p:spPr>
            <p:txBody>
              <a:bodyPr vert="horz" wrap="square" lIns="91440" tIns="45720" rIns="91440" bIns="45720" numCol="1" anchor="t" anchorCtr="0" compatLnSpc="1">
                <a:prstTxWarp prst="textNoShape">
                  <a:avLst/>
                </a:prstTxWarp>
                <a:noAutofit/>
              </a:bodyPr>
              <a:lstStyle/>
              <a:p>
                <a:endParaRPr lang="en-US" sz="2701" dirty="0">
                  <a:solidFill>
                    <a:schemeClr val="tx1"/>
                  </a:solidFill>
                </a:endParaRPr>
              </a:p>
            </p:txBody>
          </p:sp>
        </p:grpSp>
        <p:grpSp>
          <p:nvGrpSpPr>
            <p:cNvPr id="89" name="Group 88">
              <a:extLst>
                <a:ext uri="{FF2B5EF4-FFF2-40B4-BE49-F238E27FC236}">
                  <a16:creationId xmlns:a16="http://schemas.microsoft.com/office/drawing/2014/main" id="{E4ABA156-4521-401F-9BBE-98635196DCEE}"/>
                </a:ext>
              </a:extLst>
            </p:cNvPr>
            <p:cNvGrpSpPr/>
            <p:nvPr/>
          </p:nvGrpSpPr>
          <p:grpSpPr>
            <a:xfrm>
              <a:off x="7752658" y="994337"/>
              <a:ext cx="1225070" cy="2107388"/>
              <a:chOff x="4659077" y="1646246"/>
              <a:chExt cx="1317110" cy="2265718"/>
            </a:xfrm>
          </p:grpSpPr>
          <p:grpSp>
            <p:nvGrpSpPr>
              <p:cNvPr id="90" name="Group 89">
                <a:extLst>
                  <a:ext uri="{FF2B5EF4-FFF2-40B4-BE49-F238E27FC236}">
                    <a16:creationId xmlns:a16="http://schemas.microsoft.com/office/drawing/2014/main" id="{3D25E5E1-FE67-4F11-9F68-C128713264C1}"/>
                  </a:ext>
                </a:extLst>
              </p:cNvPr>
              <p:cNvGrpSpPr/>
              <p:nvPr/>
            </p:nvGrpSpPr>
            <p:grpSpPr>
              <a:xfrm>
                <a:off x="5034927" y="2586047"/>
                <a:ext cx="488375" cy="1325917"/>
                <a:chOff x="4855528" y="2959100"/>
                <a:chExt cx="809838" cy="949154"/>
              </a:xfrm>
            </p:grpSpPr>
            <p:cxnSp>
              <p:nvCxnSpPr>
                <p:cNvPr id="98" name="Straight Connector 97">
                  <a:extLst>
                    <a:ext uri="{FF2B5EF4-FFF2-40B4-BE49-F238E27FC236}">
                      <a16:creationId xmlns:a16="http://schemas.microsoft.com/office/drawing/2014/main" id="{6493BBAD-0D98-4360-8A51-CFB8B94BDB95}"/>
                    </a:ext>
                  </a:extLst>
                </p:cNvPr>
                <p:cNvCxnSpPr>
                  <a:cxnSpLocks/>
                  <a:stCxn id="102" idx="6"/>
                </p:cNvCxnSpPr>
                <p:nvPr/>
              </p:nvCxnSpPr>
              <p:spPr>
                <a:xfrm flipH="1" flipV="1">
                  <a:off x="4855528" y="3042141"/>
                  <a:ext cx="433725" cy="866113"/>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23F5749-FF27-4E41-82C9-DE8633653C64}"/>
                    </a:ext>
                  </a:extLst>
                </p:cNvPr>
                <p:cNvCxnSpPr>
                  <a:cxnSpLocks/>
                </p:cNvCxnSpPr>
                <p:nvPr/>
              </p:nvCxnSpPr>
              <p:spPr>
                <a:xfrm flipV="1">
                  <a:off x="5321098" y="3042138"/>
                  <a:ext cx="344268" cy="856762"/>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F8F7035-3834-438B-BA4F-0E460BBC6474}"/>
                    </a:ext>
                  </a:extLst>
                </p:cNvPr>
                <p:cNvCxnSpPr>
                  <a:cxnSpLocks/>
                </p:cNvCxnSpPr>
                <p:nvPr/>
              </p:nvCxnSpPr>
              <p:spPr>
                <a:xfrm flipV="1">
                  <a:off x="5310366" y="2959100"/>
                  <a:ext cx="0" cy="939801"/>
                </a:xfrm>
                <a:prstGeom prst="line">
                  <a:avLst/>
                </a:prstGeom>
                <a:ln w="19050">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01F822B8-4C5C-4C2F-851C-2297EB7EC456}"/>
                  </a:ext>
                </a:extLst>
              </p:cNvPr>
              <p:cNvGrpSpPr/>
              <p:nvPr/>
            </p:nvGrpSpPr>
            <p:grpSpPr>
              <a:xfrm>
                <a:off x="4659077" y="1646246"/>
                <a:ext cx="1317110" cy="1312853"/>
                <a:chOff x="7883801" y="2880051"/>
                <a:chExt cx="1317110" cy="1312853"/>
              </a:xfrm>
            </p:grpSpPr>
            <p:grpSp>
              <p:nvGrpSpPr>
                <p:cNvPr id="92" name="Group 91">
                  <a:extLst>
                    <a:ext uri="{FF2B5EF4-FFF2-40B4-BE49-F238E27FC236}">
                      <a16:creationId xmlns:a16="http://schemas.microsoft.com/office/drawing/2014/main" id="{36E860D2-2524-4EAC-9E5D-DA133AE75B7B}"/>
                    </a:ext>
                  </a:extLst>
                </p:cNvPr>
                <p:cNvGrpSpPr/>
                <p:nvPr/>
              </p:nvGrpSpPr>
              <p:grpSpPr>
                <a:xfrm>
                  <a:off x="7883801" y="2880051"/>
                  <a:ext cx="1317110" cy="1312853"/>
                  <a:chOff x="7883801" y="2880051"/>
                  <a:chExt cx="1317110" cy="1312853"/>
                </a:xfrm>
              </p:grpSpPr>
              <p:sp>
                <p:nvSpPr>
                  <p:cNvPr id="96" name="Freeform: Shape 95">
                    <a:extLst>
                      <a:ext uri="{FF2B5EF4-FFF2-40B4-BE49-F238E27FC236}">
                        <a16:creationId xmlns:a16="http://schemas.microsoft.com/office/drawing/2014/main" id="{5C85C0B2-B5EC-4735-865D-CBF308CB65B5}"/>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97" name="Freeform: Shape 96">
                    <a:extLst>
                      <a:ext uri="{FF2B5EF4-FFF2-40B4-BE49-F238E27FC236}">
                        <a16:creationId xmlns:a16="http://schemas.microsoft.com/office/drawing/2014/main" id="{D9CF97C0-1B6C-4729-926E-A1F214646D98}"/>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nvGrpSpPr>
                <p:cNvPr id="93" name="Group 92">
                  <a:extLst>
                    <a:ext uri="{FF2B5EF4-FFF2-40B4-BE49-F238E27FC236}">
                      <a16:creationId xmlns:a16="http://schemas.microsoft.com/office/drawing/2014/main" id="{C62FC707-5ADD-47D2-A289-0C6497B427F1}"/>
                    </a:ext>
                  </a:extLst>
                </p:cNvPr>
                <p:cNvGrpSpPr/>
                <p:nvPr/>
              </p:nvGrpSpPr>
              <p:grpSpPr>
                <a:xfrm>
                  <a:off x="8148494" y="2880051"/>
                  <a:ext cx="787724" cy="1312853"/>
                  <a:chOff x="7883801" y="2880051"/>
                  <a:chExt cx="1317110" cy="1312853"/>
                </a:xfrm>
              </p:grpSpPr>
              <p:sp>
                <p:nvSpPr>
                  <p:cNvPr id="94" name="Freeform: Shape 93">
                    <a:extLst>
                      <a:ext uri="{FF2B5EF4-FFF2-40B4-BE49-F238E27FC236}">
                        <a16:creationId xmlns:a16="http://schemas.microsoft.com/office/drawing/2014/main" id="{E972779A-B7F0-478D-B282-D5B5EF66EF67}"/>
                      </a:ext>
                    </a:extLst>
                  </p:cNvPr>
                  <p:cNvSpPr/>
                  <p:nvPr/>
                </p:nvSpPr>
                <p:spPr>
                  <a:xfrm>
                    <a:off x="7883801"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solidFill>
                  <a:ln>
                    <a:noFill/>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95" name="Freeform: Shape 94">
                    <a:extLst>
                      <a:ext uri="{FF2B5EF4-FFF2-40B4-BE49-F238E27FC236}">
                        <a16:creationId xmlns:a16="http://schemas.microsoft.com/office/drawing/2014/main" id="{5752CE01-2C26-40D4-9595-16E1F5924343}"/>
                      </a:ext>
                    </a:extLst>
                  </p:cNvPr>
                  <p:cNvSpPr/>
                  <p:nvPr/>
                </p:nvSpPr>
                <p:spPr>
                  <a:xfrm flipH="1">
                    <a:off x="8534550" y="2880051"/>
                    <a:ext cx="666361" cy="131285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solidFill>
                    <a:schemeClr val="accent3">
                      <a:lumMod val="75000"/>
                    </a:schemeClr>
                  </a:solidFill>
                  <a:ln>
                    <a:noFill/>
                  </a:ln>
                  <a:effectLst>
                    <a:outerShdw blurRad="127000" dist="63500" algn="tr" rotWithShape="0">
                      <a:prstClr val="black">
                        <a:alpha val="4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grpSp>
          </p:grpSp>
        </p:grpSp>
      </p:grpSp>
      <p:grpSp>
        <p:nvGrpSpPr>
          <p:cNvPr id="130" name="Group 3">
            <a:extLst>
              <a:ext uri="{FF2B5EF4-FFF2-40B4-BE49-F238E27FC236}">
                <a16:creationId xmlns:a16="http://schemas.microsoft.com/office/drawing/2014/main" id="{8A5BC975-E75B-4421-8297-DA113E2C3F3E}"/>
              </a:ext>
            </a:extLst>
          </p:cNvPr>
          <p:cNvGrpSpPr/>
          <p:nvPr/>
        </p:nvGrpSpPr>
        <p:grpSpPr>
          <a:xfrm rot="13070688" flipH="1">
            <a:off x="10050140" y="258659"/>
            <a:ext cx="1595302" cy="1475823"/>
            <a:chOff x="2462188" y="1543234"/>
            <a:chExt cx="1333298" cy="1233442"/>
          </a:xfrm>
        </p:grpSpPr>
        <p:sp>
          <p:nvSpPr>
            <p:cNvPr id="131" name="Oval 2">
              <a:extLst>
                <a:ext uri="{FF2B5EF4-FFF2-40B4-BE49-F238E27FC236}">
                  <a16:creationId xmlns:a16="http://schemas.microsoft.com/office/drawing/2014/main" id="{01FF17FA-5B52-4855-98D6-AF319E37F962}"/>
                </a:ext>
              </a:extLst>
            </p:cNvPr>
            <p:cNvSpPr/>
            <p:nvPr userDrawn="1"/>
          </p:nvSpPr>
          <p:spPr>
            <a:xfrm>
              <a:off x="2483768" y="1871700"/>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2" name="Oval 131">
              <a:extLst>
                <a:ext uri="{FF2B5EF4-FFF2-40B4-BE49-F238E27FC236}">
                  <a16:creationId xmlns:a16="http://schemas.microsoft.com/office/drawing/2014/main" id="{74C4158B-2238-405E-BAA4-D9B240BF7B0C}"/>
                </a:ext>
              </a:extLst>
            </p:cNvPr>
            <p:cNvSpPr/>
            <p:nvPr userDrawn="1"/>
          </p:nvSpPr>
          <p:spPr>
            <a:xfrm>
              <a:off x="2811996" y="2135192"/>
              <a:ext cx="351656" cy="351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3" name="Oval 132">
              <a:extLst>
                <a:ext uri="{FF2B5EF4-FFF2-40B4-BE49-F238E27FC236}">
                  <a16:creationId xmlns:a16="http://schemas.microsoft.com/office/drawing/2014/main" id="{9A540732-B794-40DE-9118-6EFB519BEF16}"/>
                </a:ext>
              </a:extLst>
            </p:cNvPr>
            <p:cNvSpPr/>
            <p:nvPr userDrawn="1"/>
          </p:nvSpPr>
          <p:spPr>
            <a:xfrm>
              <a:off x="2987824" y="2425020"/>
              <a:ext cx="351656" cy="351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4" name="Oval 133">
              <a:extLst>
                <a:ext uri="{FF2B5EF4-FFF2-40B4-BE49-F238E27FC236}">
                  <a16:creationId xmlns:a16="http://schemas.microsoft.com/office/drawing/2014/main" id="{125EA282-DFF0-419A-BC6E-1E34717D794E}"/>
                </a:ext>
              </a:extLst>
            </p:cNvPr>
            <p:cNvSpPr/>
            <p:nvPr userDrawn="1"/>
          </p:nvSpPr>
          <p:spPr>
            <a:xfrm>
              <a:off x="2503307" y="2140078"/>
              <a:ext cx="504056" cy="504056"/>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5" name="Oval 134">
              <a:extLst>
                <a:ext uri="{FF2B5EF4-FFF2-40B4-BE49-F238E27FC236}">
                  <a16:creationId xmlns:a16="http://schemas.microsoft.com/office/drawing/2014/main" id="{F7E44C9A-7575-4B38-BD2F-01EC0D445C96}"/>
                </a:ext>
              </a:extLst>
            </p:cNvPr>
            <p:cNvSpPr/>
            <p:nvPr userDrawn="1"/>
          </p:nvSpPr>
          <p:spPr>
            <a:xfrm>
              <a:off x="3115668" y="2324716"/>
              <a:ext cx="351656" cy="351656"/>
            </a:xfrm>
            <a:prstGeom prst="ellipse">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6" name="Oval 135">
              <a:extLst>
                <a:ext uri="{FF2B5EF4-FFF2-40B4-BE49-F238E27FC236}">
                  <a16:creationId xmlns:a16="http://schemas.microsoft.com/office/drawing/2014/main" id="{9A4FD309-D0FB-460B-991A-8D59910F32B4}"/>
                </a:ext>
              </a:extLst>
            </p:cNvPr>
            <p:cNvSpPr/>
            <p:nvPr userDrawn="1"/>
          </p:nvSpPr>
          <p:spPr>
            <a:xfrm>
              <a:off x="2911624" y="2049884"/>
              <a:ext cx="351656" cy="351656"/>
            </a:xfrm>
            <a:prstGeom prst="ellips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7" name="Oval 10">
              <a:extLst>
                <a:ext uri="{FF2B5EF4-FFF2-40B4-BE49-F238E27FC236}">
                  <a16:creationId xmlns:a16="http://schemas.microsoft.com/office/drawing/2014/main" id="{293781B3-7489-4AD0-B3BF-044AA9FF360C}"/>
                </a:ext>
              </a:extLst>
            </p:cNvPr>
            <p:cNvSpPr/>
            <p:nvPr userDrawn="1"/>
          </p:nvSpPr>
          <p:spPr>
            <a:xfrm>
              <a:off x="3319116" y="2042298"/>
              <a:ext cx="296416" cy="296416"/>
            </a:xfrm>
            <a:prstGeom prst="ellipse">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Oval 11">
              <a:extLst>
                <a:ext uri="{FF2B5EF4-FFF2-40B4-BE49-F238E27FC236}">
                  <a16:creationId xmlns:a16="http://schemas.microsoft.com/office/drawing/2014/main" id="{4242A86F-121F-42BC-9B3C-EB9FF39D4C7D}"/>
                </a:ext>
              </a:extLst>
            </p:cNvPr>
            <p:cNvSpPr/>
            <p:nvPr userDrawn="1"/>
          </p:nvSpPr>
          <p:spPr>
            <a:xfrm>
              <a:off x="3195562" y="1851902"/>
              <a:ext cx="204044" cy="204044"/>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9" name="Oval 12">
              <a:extLst>
                <a:ext uri="{FF2B5EF4-FFF2-40B4-BE49-F238E27FC236}">
                  <a16:creationId xmlns:a16="http://schemas.microsoft.com/office/drawing/2014/main" id="{73F7C960-C1EA-4A25-BB68-FD7101B11607}"/>
                </a:ext>
              </a:extLst>
            </p:cNvPr>
            <p:cNvSpPr/>
            <p:nvPr userDrawn="1"/>
          </p:nvSpPr>
          <p:spPr>
            <a:xfrm>
              <a:off x="3507798" y="1889875"/>
              <a:ext cx="128098" cy="128098"/>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0" name="Oval 13">
              <a:extLst>
                <a:ext uri="{FF2B5EF4-FFF2-40B4-BE49-F238E27FC236}">
                  <a16:creationId xmlns:a16="http://schemas.microsoft.com/office/drawing/2014/main" id="{C3A7ACDC-B697-4C78-A216-5765001CA328}"/>
                </a:ext>
              </a:extLst>
            </p:cNvPr>
            <p:cNvSpPr/>
            <p:nvPr userDrawn="1"/>
          </p:nvSpPr>
          <p:spPr>
            <a:xfrm>
              <a:off x="3330270" y="1543234"/>
              <a:ext cx="263730" cy="263730"/>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1" name="Oval 14">
              <a:extLst>
                <a:ext uri="{FF2B5EF4-FFF2-40B4-BE49-F238E27FC236}">
                  <a16:creationId xmlns:a16="http://schemas.microsoft.com/office/drawing/2014/main" id="{4C08ADE5-F86D-457A-B69A-EBC923029BB7}"/>
                </a:ext>
              </a:extLst>
            </p:cNvPr>
            <p:cNvSpPr/>
            <p:nvPr userDrawn="1"/>
          </p:nvSpPr>
          <p:spPr>
            <a:xfrm>
              <a:off x="3517387" y="1545450"/>
              <a:ext cx="153226" cy="153226"/>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2" name="Oval 15">
              <a:extLst>
                <a:ext uri="{FF2B5EF4-FFF2-40B4-BE49-F238E27FC236}">
                  <a16:creationId xmlns:a16="http://schemas.microsoft.com/office/drawing/2014/main" id="{870436C7-6784-4E23-8A58-2FB584666F75}"/>
                </a:ext>
              </a:extLst>
            </p:cNvPr>
            <p:cNvSpPr/>
            <p:nvPr userDrawn="1"/>
          </p:nvSpPr>
          <p:spPr>
            <a:xfrm>
              <a:off x="3731437" y="1843075"/>
              <a:ext cx="64049" cy="64049"/>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3" name="Oval 16">
              <a:extLst>
                <a:ext uri="{FF2B5EF4-FFF2-40B4-BE49-F238E27FC236}">
                  <a16:creationId xmlns:a16="http://schemas.microsoft.com/office/drawing/2014/main" id="{F7D3EBC8-467C-4248-9BCA-F2F7E720DF2B}"/>
                </a:ext>
              </a:extLst>
            </p:cNvPr>
            <p:cNvSpPr/>
            <p:nvPr userDrawn="1"/>
          </p:nvSpPr>
          <p:spPr>
            <a:xfrm>
              <a:off x="2462188" y="2234228"/>
              <a:ext cx="128098" cy="128098"/>
            </a:xfrm>
            <a:prstGeom prst="ellipse">
              <a:avLst/>
            </a:prstGeom>
            <a:solidFill>
              <a:schemeClr val="accent4">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4" name="Oval 12">
              <a:extLst>
                <a:ext uri="{FF2B5EF4-FFF2-40B4-BE49-F238E27FC236}">
                  <a16:creationId xmlns:a16="http://schemas.microsoft.com/office/drawing/2014/main" id="{E5757B61-FE0B-456C-99DF-6848D36CE00C}"/>
                </a:ext>
              </a:extLst>
            </p:cNvPr>
            <p:cNvSpPr/>
            <p:nvPr/>
          </p:nvSpPr>
          <p:spPr>
            <a:xfrm>
              <a:off x="3078475" y="1734361"/>
              <a:ext cx="128098" cy="128098"/>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2634245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844E81-0703-46BE-A4A8-9CD6C89F70CA}"/>
              </a:ext>
            </a:extLst>
          </p:cNvPr>
          <p:cNvSpPr/>
          <p:nvPr/>
        </p:nvSpPr>
        <p:spPr>
          <a:xfrm>
            <a:off x="1146436" y="933580"/>
            <a:ext cx="9978764" cy="4993958"/>
          </a:xfrm>
          <a:prstGeom prst="rect">
            <a:avLst/>
          </a:prstGeom>
          <a:solidFill>
            <a:schemeClr val="bg1"/>
          </a:solidFill>
          <a:ln w="31750">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20453CC0-FE4F-48B1-A9D7-987C9A75CFB3}"/>
              </a:ext>
            </a:extLst>
          </p:cNvPr>
          <p:cNvSpPr/>
          <p:nvPr/>
        </p:nvSpPr>
        <p:spPr>
          <a:xfrm>
            <a:off x="1438275" y="1219200"/>
            <a:ext cx="9391650" cy="4419600"/>
          </a:xfrm>
          <a:prstGeom prst="rect">
            <a:avLst/>
          </a:prstGeom>
          <a:gradFill>
            <a:gsLst>
              <a:gs pos="0">
                <a:schemeClr val="accent2">
                  <a:lumMod val="90000"/>
                  <a:lumOff val="10000"/>
                </a:schemeClr>
              </a:gs>
              <a:gs pos="50000">
                <a:schemeClr val="accent2">
                  <a:lumMod val="40000"/>
                  <a:lumOff val="60000"/>
                </a:schemeClr>
              </a:gs>
              <a:gs pos="25000">
                <a:srgbClr val="84CFD2">
                  <a:lumMod val="60000"/>
                  <a:lumOff val="40000"/>
                </a:srgbClr>
              </a:gs>
              <a:gs pos="75000">
                <a:schemeClr val="accent2">
                  <a:lumMod val="60000"/>
                  <a:lumOff val="40000"/>
                </a:schemeClr>
              </a:gs>
              <a:gs pos="100000">
                <a:schemeClr val="accent2">
                  <a:lumMod val="90000"/>
                  <a:lumOff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solidFill>
                <a:schemeClr val="tx1">
                  <a:lumMod val="75000"/>
                  <a:lumOff val="25000"/>
                </a:schemeClr>
              </a:solidFill>
            </a:endParaRPr>
          </a:p>
        </p:txBody>
      </p:sp>
      <p:sp>
        <p:nvSpPr>
          <p:cNvPr id="13" name="제목 1">
            <a:extLst>
              <a:ext uri="{FF2B5EF4-FFF2-40B4-BE49-F238E27FC236}">
                <a16:creationId xmlns:a16="http://schemas.microsoft.com/office/drawing/2014/main" id="{A582ABE2-C507-4AF4-B5FF-1E4A522F3EB9}"/>
              </a:ext>
            </a:extLst>
          </p:cNvPr>
          <p:cNvSpPr txBox="1">
            <a:spLocks/>
          </p:cNvSpPr>
          <p:nvPr/>
        </p:nvSpPr>
        <p:spPr>
          <a:xfrm>
            <a:off x="1410706" y="4661871"/>
            <a:ext cx="9395112" cy="535874"/>
          </a:xfrm>
          <a:prstGeom prst="rect">
            <a:avLst/>
          </a:prstGeom>
        </p:spPr>
        <p:txBody>
          <a:bodyPr anchor="ctr">
            <a:noAutofit/>
          </a:bodyPr>
          <a:lstStyle>
            <a:lvl1pPr algn="ctr" defTabSz="914400" rtl="0" eaLnBrk="1" latinLnBrk="1" hangingPunct="1">
              <a:spcBef>
                <a:spcPct val="0"/>
              </a:spcBef>
              <a:buNone/>
              <a:defRPr sz="3600" b="1" kern="1200" baseline="0">
                <a:solidFill>
                  <a:schemeClr val="tx1">
                    <a:lumMod val="75000"/>
                    <a:lumOff val="25000"/>
                  </a:schemeClr>
                </a:solidFill>
                <a:effectLst/>
                <a:latin typeface="Arial" pitchFamily="34" charset="0"/>
                <a:ea typeface="+mj-ea"/>
                <a:cs typeface="Arial" pitchFamily="34" charset="0"/>
              </a:defRPr>
            </a:lvl1pPr>
          </a:lstStyle>
          <a:p>
            <a:r>
              <a:rPr lang="en-US" spc="-1" dirty="0">
                <a:solidFill>
                  <a:srgbClr val="FF0000"/>
                </a:solidFill>
                <a:latin typeface="Arial"/>
              </a:rPr>
              <a:t>CHÂN THÀNH CẢM ƠN</a:t>
            </a:r>
          </a:p>
          <a:p>
            <a:r>
              <a:rPr lang="en-US" spc="-1" dirty="0">
                <a:solidFill>
                  <a:srgbClr val="FF0000"/>
                </a:solidFill>
                <a:latin typeface="Arial"/>
              </a:rPr>
              <a:t>THẦY VÀ CÁC BẠN ĐÃ LẮNG NGHE! </a:t>
            </a:r>
          </a:p>
        </p:txBody>
      </p:sp>
      <p:grpSp>
        <p:nvGrpSpPr>
          <p:cNvPr id="120" name="Group 119">
            <a:extLst>
              <a:ext uri="{FF2B5EF4-FFF2-40B4-BE49-F238E27FC236}">
                <a16:creationId xmlns:a16="http://schemas.microsoft.com/office/drawing/2014/main" id="{972BF94E-2B54-4F98-B9D5-4526DAD5B353}"/>
              </a:ext>
            </a:extLst>
          </p:cNvPr>
          <p:cNvGrpSpPr/>
          <p:nvPr/>
        </p:nvGrpSpPr>
        <p:grpSpPr>
          <a:xfrm>
            <a:off x="5282939" y="1419323"/>
            <a:ext cx="1607836" cy="2740408"/>
            <a:chOff x="11521621" y="1903133"/>
            <a:chExt cx="2494544" cy="4251720"/>
          </a:xfrm>
        </p:grpSpPr>
        <p:sp>
          <p:nvSpPr>
            <p:cNvPr id="121" name="Freeform: Shape 120">
              <a:extLst>
                <a:ext uri="{FF2B5EF4-FFF2-40B4-BE49-F238E27FC236}">
                  <a16:creationId xmlns:a16="http://schemas.microsoft.com/office/drawing/2014/main" id="{3563C89B-86A4-4610-8CCE-4508FA394549}"/>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122" name="Group 121">
              <a:extLst>
                <a:ext uri="{FF2B5EF4-FFF2-40B4-BE49-F238E27FC236}">
                  <a16:creationId xmlns:a16="http://schemas.microsoft.com/office/drawing/2014/main" id="{201A890D-68B1-4699-963B-1FBF2F07A4DD}"/>
                </a:ext>
              </a:extLst>
            </p:cNvPr>
            <p:cNvGrpSpPr/>
            <p:nvPr/>
          </p:nvGrpSpPr>
          <p:grpSpPr>
            <a:xfrm>
              <a:off x="11521621" y="1969094"/>
              <a:ext cx="2494544" cy="4185759"/>
              <a:chOff x="11521621" y="1969094"/>
              <a:chExt cx="2494544" cy="4185759"/>
            </a:xfrm>
          </p:grpSpPr>
          <p:grpSp>
            <p:nvGrpSpPr>
              <p:cNvPr id="123" name="Group 122">
                <a:extLst>
                  <a:ext uri="{FF2B5EF4-FFF2-40B4-BE49-F238E27FC236}">
                    <a16:creationId xmlns:a16="http://schemas.microsoft.com/office/drawing/2014/main" id="{D5BB4978-E974-43AE-8AFE-ACC9695DCB31}"/>
                  </a:ext>
                </a:extLst>
              </p:cNvPr>
              <p:cNvGrpSpPr/>
              <p:nvPr/>
            </p:nvGrpSpPr>
            <p:grpSpPr>
              <a:xfrm>
                <a:off x="11521621" y="1969094"/>
                <a:ext cx="2494544" cy="2682188"/>
                <a:chOff x="11521621" y="1969094"/>
                <a:chExt cx="2494544" cy="2682188"/>
              </a:xfrm>
            </p:grpSpPr>
            <p:cxnSp>
              <p:nvCxnSpPr>
                <p:cNvPr id="143" name="Straight Connector 142">
                  <a:extLst>
                    <a:ext uri="{FF2B5EF4-FFF2-40B4-BE49-F238E27FC236}">
                      <a16:creationId xmlns:a16="http://schemas.microsoft.com/office/drawing/2014/main" id="{4410E593-6FCD-4D5F-A4E8-B3B8373D0E70}"/>
                    </a:ext>
                  </a:extLst>
                </p:cNvPr>
                <p:cNvCxnSpPr>
                  <a:cxnSpLocks/>
                </p:cNvCxnSpPr>
                <p:nvPr/>
              </p:nvCxnSpPr>
              <p:spPr>
                <a:xfrm flipH="1" flipV="1">
                  <a:off x="12654231" y="3563301"/>
                  <a:ext cx="235200" cy="1087981"/>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CD3F61B-7850-49D9-983C-38CD60E68010}"/>
                    </a:ext>
                  </a:extLst>
                </p:cNvPr>
                <p:cNvCxnSpPr>
                  <a:cxnSpLocks/>
                </p:cNvCxnSpPr>
                <p:nvPr/>
              </p:nvCxnSpPr>
              <p:spPr>
                <a:xfrm flipV="1">
                  <a:off x="12906700" y="3563297"/>
                  <a:ext cx="186689" cy="1076234"/>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46F3EDA-3016-4E37-87C3-4D9B46F2C198}"/>
                    </a:ext>
                  </a:extLst>
                </p:cNvPr>
                <p:cNvCxnSpPr>
                  <a:cxnSpLocks/>
                </p:cNvCxnSpPr>
                <p:nvPr/>
              </p:nvCxnSpPr>
              <p:spPr>
                <a:xfrm flipV="1">
                  <a:off x="12900880" y="3458988"/>
                  <a:ext cx="0" cy="1180545"/>
                </a:xfrm>
                <a:prstGeom prst="line">
                  <a:avLst/>
                </a:prstGeom>
                <a:ln w="1905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46" name="Freeform: Shape 145">
                  <a:extLst>
                    <a:ext uri="{FF2B5EF4-FFF2-40B4-BE49-F238E27FC236}">
                      <a16:creationId xmlns:a16="http://schemas.microsoft.com/office/drawing/2014/main" id="{A4AFBAE7-0083-45AF-9E90-D85051EC7483}"/>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47" name="Freeform: Shape 146">
                  <a:extLst>
                    <a:ext uri="{FF2B5EF4-FFF2-40B4-BE49-F238E27FC236}">
                      <a16:creationId xmlns:a16="http://schemas.microsoft.com/office/drawing/2014/main" id="{9E02AAD3-AE54-4781-B1B9-A09EAE5433E7}"/>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48" name="Freeform: Shape 147">
                  <a:extLst>
                    <a:ext uri="{FF2B5EF4-FFF2-40B4-BE49-F238E27FC236}">
                      <a16:creationId xmlns:a16="http://schemas.microsoft.com/office/drawing/2014/main" id="{B71D8888-D08D-4B29-AFCA-2B7EE6BFA07C}"/>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49" name="Freeform: Shape 148">
                  <a:extLst>
                    <a:ext uri="{FF2B5EF4-FFF2-40B4-BE49-F238E27FC236}">
                      <a16:creationId xmlns:a16="http://schemas.microsoft.com/office/drawing/2014/main" id="{2E796A05-5D27-419E-9E61-65F47B94D5EC}"/>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0" name="Freeform: Shape 149">
                  <a:extLst>
                    <a:ext uri="{FF2B5EF4-FFF2-40B4-BE49-F238E27FC236}">
                      <a16:creationId xmlns:a16="http://schemas.microsoft.com/office/drawing/2014/main" id="{CBA9E593-6AC8-47AD-9B0D-AB573FB2A3A4}"/>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1" name="Freeform: Shape 150">
                  <a:extLst>
                    <a:ext uri="{FF2B5EF4-FFF2-40B4-BE49-F238E27FC236}">
                      <a16:creationId xmlns:a16="http://schemas.microsoft.com/office/drawing/2014/main" id="{A0737FB5-4258-4DA9-8177-45D2914CE3B3}"/>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52" name="Freeform: Shape 151">
                  <a:extLst>
                    <a:ext uri="{FF2B5EF4-FFF2-40B4-BE49-F238E27FC236}">
                      <a16:creationId xmlns:a16="http://schemas.microsoft.com/office/drawing/2014/main" id="{8ADF526A-39EC-4A0E-9741-AB5D53DC7E12}"/>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3" name="Freeform: Shape 152">
                  <a:extLst>
                    <a:ext uri="{FF2B5EF4-FFF2-40B4-BE49-F238E27FC236}">
                      <a16:creationId xmlns:a16="http://schemas.microsoft.com/office/drawing/2014/main" id="{C53B2B95-E59D-491A-895F-ABC0E01FF96F}"/>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4" name="Freeform: Shape 153">
                  <a:extLst>
                    <a:ext uri="{FF2B5EF4-FFF2-40B4-BE49-F238E27FC236}">
                      <a16:creationId xmlns:a16="http://schemas.microsoft.com/office/drawing/2014/main" id="{49D48EC2-6DC7-4E07-BD9E-E4FBE8214CCE}"/>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55" name="Freeform: Shape 154">
                  <a:extLst>
                    <a:ext uri="{FF2B5EF4-FFF2-40B4-BE49-F238E27FC236}">
                      <a16:creationId xmlns:a16="http://schemas.microsoft.com/office/drawing/2014/main" id="{28FE760C-E673-4CC5-AE87-7331C4BDD7E1}"/>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56" name="Freeform: Shape 155">
                  <a:extLst>
                    <a:ext uri="{FF2B5EF4-FFF2-40B4-BE49-F238E27FC236}">
                      <a16:creationId xmlns:a16="http://schemas.microsoft.com/office/drawing/2014/main" id="{B2D0CEB6-F381-47EF-93CE-45D96CF900F7}"/>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24" name="Group 123">
                <a:extLst>
                  <a:ext uri="{FF2B5EF4-FFF2-40B4-BE49-F238E27FC236}">
                    <a16:creationId xmlns:a16="http://schemas.microsoft.com/office/drawing/2014/main" id="{651B8E06-28E4-43CD-8705-486538F4F17E}"/>
                  </a:ext>
                </a:extLst>
              </p:cNvPr>
              <p:cNvGrpSpPr/>
              <p:nvPr/>
            </p:nvGrpSpPr>
            <p:grpSpPr>
              <a:xfrm>
                <a:off x="12470968" y="4604322"/>
                <a:ext cx="839142" cy="1550531"/>
                <a:chOff x="12470968" y="4604322"/>
                <a:chExt cx="839142" cy="1550531"/>
              </a:xfrm>
            </p:grpSpPr>
            <p:grpSp>
              <p:nvGrpSpPr>
                <p:cNvPr id="125" name="Group 124">
                  <a:extLst>
                    <a:ext uri="{FF2B5EF4-FFF2-40B4-BE49-F238E27FC236}">
                      <a16:creationId xmlns:a16="http://schemas.microsoft.com/office/drawing/2014/main" id="{3A45806E-1372-4D39-B0DA-A939BB9481BD}"/>
                    </a:ext>
                  </a:extLst>
                </p:cNvPr>
                <p:cNvGrpSpPr/>
                <p:nvPr/>
              </p:nvGrpSpPr>
              <p:grpSpPr>
                <a:xfrm>
                  <a:off x="12710801" y="4604322"/>
                  <a:ext cx="471270" cy="1549314"/>
                  <a:chOff x="2541356" y="1774680"/>
                  <a:chExt cx="1106202" cy="3636668"/>
                </a:xfrm>
                <a:solidFill>
                  <a:schemeClr val="bg1">
                    <a:lumMod val="75000"/>
                  </a:schemeClr>
                </a:solidFill>
              </p:grpSpPr>
              <p:sp>
                <p:nvSpPr>
                  <p:cNvPr id="132" name="Freeform: Shape 131">
                    <a:extLst>
                      <a:ext uri="{FF2B5EF4-FFF2-40B4-BE49-F238E27FC236}">
                        <a16:creationId xmlns:a16="http://schemas.microsoft.com/office/drawing/2014/main" id="{5285482A-2EC4-4BAC-A86A-7816077226AC}"/>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E5DEF0F-2457-454A-8CBE-532B61A4837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1E77DBD7-9F99-411A-B8F9-A25A216070EF}"/>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3C2C17C-90D2-4009-9127-1B63C3090712}"/>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D64053FD-9055-4F76-A7E2-7ED4AE56747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D9F4E51-35E3-418A-9BEC-DE2835BF620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A564A5D-2937-41CE-A9D3-2737B3D4258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4D3B9EA-2720-4A35-861C-AC80CA58454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ADF4AB-0E54-411C-8420-62B2943896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EC5DF82-C8BC-4266-B8DC-87C063ECD47C}"/>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C76C0C5-72B6-4D70-A109-ADCF4CE665C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26" name="Freeform: Shape 125">
                  <a:extLst>
                    <a:ext uri="{FF2B5EF4-FFF2-40B4-BE49-F238E27FC236}">
                      <a16:creationId xmlns:a16="http://schemas.microsoft.com/office/drawing/2014/main" id="{6E27D472-641C-4C2F-B662-58CC1C509B09}"/>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27" name="Group 126">
                  <a:extLst>
                    <a:ext uri="{FF2B5EF4-FFF2-40B4-BE49-F238E27FC236}">
                      <a16:creationId xmlns:a16="http://schemas.microsoft.com/office/drawing/2014/main" id="{3E483ADA-319B-43B6-A101-35996128B498}"/>
                    </a:ext>
                  </a:extLst>
                </p:cNvPr>
                <p:cNvGrpSpPr/>
                <p:nvPr/>
              </p:nvGrpSpPr>
              <p:grpSpPr>
                <a:xfrm>
                  <a:off x="12470968" y="4620148"/>
                  <a:ext cx="435759" cy="1352099"/>
                  <a:chOff x="1968987" y="1811829"/>
                  <a:chExt cx="1022846" cy="3173751"/>
                </a:xfrm>
                <a:solidFill>
                  <a:schemeClr val="bg1"/>
                </a:solidFill>
              </p:grpSpPr>
              <p:sp>
                <p:nvSpPr>
                  <p:cNvPr id="128" name="Freeform: Shape 127">
                    <a:extLst>
                      <a:ext uri="{FF2B5EF4-FFF2-40B4-BE49-F238E27FC236}">
                        <a16:creationId xmlns:a16="http://schemas.microsoft.com/office/drawing/2014/main" id="{5032354B-0B45-4DE4-9C25-491239388C93}"/>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9E74120-BB4C-4952-81AF-79B0612508F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15A170D-F7B3-49E6-B2BC-80E06B118D5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9F55D31-1AA1-466C-B8A8-A50CFDC83BE9}"/>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grpSp>
        <p:nvGrpSpPr>
          <p:cNvPr id="157" name="Group 156">
            <a:extLst>
              <a:ext uri="{FF2B5EF4-FFF2-40B4-BE49-F238E27FC236}">
                <a16:creationId xmlns:a16="http://schemas.microsoft.com/office/drawing/2014/main" id="{EA649FBA-0B54-4272-B83D-7D69725B5BBB}"/>
              </a:ext>
            </a:extLst>
          </p:cNvPr>
          <p:cNvGrpSpPr/>
          <p:nvPr/>
        </p:nvGrpSpPr>
        <p:grpSpPr>
          <a:xfrm>
            <a:off x="6734538" y="2812545"/>
            <a:ext cx="789801" cy="1346143"/>
            <a:chOff x="11521621" y="1903133"/>
            <a:chExt cx="2494544" cy="4251720"/>
          </a:xfrm>
        </p:grpSpPr>
        <p:sp>
          <p:nvSpPr>
            <p:cNvPr id="158" name="Freeform: Shape 157">
              <a:extLst>
                <a:ext uri="{FF2B5EF4-FFF2-40B4-BE49-F238E27FC236}">
                  <a16:creationId xmlns:a16="http://schemas.microsoft.com/office/drawing/2014/main" id="{9B2C77AF-5AE1-45C2-9BD6-B94597CF82E2}"/>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159" name="Group 158">
              <a:extLst>
                <a:ext uri="{FF2B5EF4-FFF2-40B4-BE49-F238E27FC236}">
                  <a16:creationId xmlns:a16="http://schemas.microsoft.com/office/drawing/2014/main" id="{27C266AB-21F0-4BFE-A520-C57F940B2B77}"/>
                </a:ext>
              </a:extLst>
            </p:cNvPr>
            <p:cNvGrpSpPr/>
            <p:nvPr/>
          </p:nvGrpSpPr>
          <p:grpSpPr>
            <a:xfrm>
              <a:off x="11521621" y="1969094"/>
              <a:ext cx="2494544" cy="4185759"/>
              <a:chOff x="11521621" y="1969094"/>
              <a:chExt cx="2494544" cy="4185759"/>
            </a:xfrm>
          </p:grpSpPr>
          <p:grpSp>
            <p:nvGrpSpPr>
              <p:cNvPr id="160" name="Group 159">
                <a:extLst>
                  <a:ext uri="{FF2B5EF4-FFF2-40B4-BE49-F238E27FC236}">
                    <a16:creationId xmlns:a16="http://schemas.microsoft.com/office/drawing/2014/main" id="{A2FF075E-BE4C-4EAA-BA30-40B094818F92}"/>
                  </a:ext>
                </a:extLst>
              </p:cNvPr>
              <p:cNvGrpSpPr/>
              <p:nvPr/>
            </p:nvGrpSpPr>
            <p:grpSpPr>
              <a:xfrm>
                <a:off x="11521621" y="1969094"/>
                <a:ext cx="2494544" cy="2682188"/>
                <a:chOff x="11521621" y="1969094"/>
                <a:chExt cx="2494544" cy="2682188"/>
              </a:xfrm>
            </p:grpSpPr>
            <p:cxnSp>
              <p:nvCxnSpPr>
                <p:cNvPr id="180" name="Straight Connector 179">
                  <a:extLst>
                    <a:ext uri="{FF2B5EF4-FFF2-40B4-BE49-F238E27FC236}">
                      <a16:creationId xmlns:a16="http://schemas.microsoft.com/office/drawing/2014/main" id="{3181800D-5000-4350-91F6-C319A82D2B7C}"/>
                    </a:ext>
                  </a:extLst>
                </p:cNvPr>
                <p:cNvCxnSpPr>
                  <a:cxnSpLocks/>
                </p:cNvCxnSpPr>
                <p:nvPr/>
              </p:nvCxnSpPr>
              <p:spPr>
                <a:xfrm flipH="1" flipV="1">
                  <a:off x="12654231" y="3563301"/>
                  <a:ext cx="235200" cy="1087981"/>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FE222FD-CB9A-4415-801F-CB484A92082D}"/>
                    </a:ext>
                  </a:extLst>
                </p:cNvPr>
                <p:cNvCxnSpPr>
                  <a:cxnSpLocks/>
                </p:cNvCxnSpPr>
                <p:nvPr/>
              </p:nvCxnSpPr>
              <p:spPr>
                <a:xfrm flipV="1">
                  <a:off x="12906700" y="3563297"/>
                  <a:ext cx="186689" cy="1076234"/>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1E15EED-44A8-468F-96FE-1699A44B7D7C}"/>
                    </a:ext>
                  </a:extLst>
                </p:cNvPr>
                <p:cNvCxnSpPr>
                  <a:cxnSpLocks/>
                </p:cNvCxnSpPr>
                <p:nvPr/>
              </p:nvCxnSpPr>
              <p:spPr>
                <a:xfrm flipV="1">
                  <a:off x="12900880" y="3458988"/>
                  <a:ext cx="0" cy="1180545"/>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183" name="Freeform: Shape 182">
                  <a:extLst>
                    <a:ext uri="{FF2B5EF4-FFF2-40B4-BE49-F238E27FC236}">
                      <a16:creationId xmlns:a16="http://schemas.microsoft.com/office/drawing/2014/main" id="{3A64B90F-35F3-4451-B9E9-3A8B1A21BEB7}"/>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84" name="Freeform: Shape 183">
                  <a:extLst>
                    <a:ext uri="{FF2B5EF4-FFF2-40B4-BE49-F238E27FC236}">
                      <a16:creationId xmlns:a16="http://schemas.microsoft.com/office/drawing/2014/main" id="{09D02F11-2A34-4668-B53A-F242A30160AC}"/>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85" name="Freeform: Shape 184">
                  <a:extLst>
                    <a:ext uri="{FF2B5EF4-FFF2-40B4-BE49-F238E27FC236}">
                      <a16:creationId xmlns:a16="http://schemas.microsoft.com/office/drawing/2014/main" id="{F0641894-AFC4-4DAF-BFC2-8EBC9E872DFD}"/>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86" name="Freeform: Shape 185">
                  <a:extLst>
                    <a:ext uri="{FF2B5EF4-FFF2-40B4-BE49-F238E27FC236}">
                      <a16:creationId xmlns:a16="http://schemas.microsoft.com/office/drawing/2014/main" id="{A9626DCE-1EB0-4D5B-A087-8BF067CAC658}"/>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87" name="Freeform: Shape 186">
                  <a:extLst>
                    <a:ext uri="{FF2B5EF4-FFF2-40B4-BE49-F238E27FC236}">
                      <a16:creationId xmlns:a16="http://schemas.microsoft.com/office/drawing/2014/main" id="{99D827E5-5150-49DD-9C71-704765F831C9}"/>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88" name="Freeform: Shape 187">
                  <a:extLst>
                    <a:ext uri="{FF2B5EF4-FFF2-40B4-BE49-F238E27FC236}">
                      <a16:creationId xmlns:a16="http://schemas.microsoft.com/office/drawing/2014/main" id="{DB330EE5-BB92-4531-B7E5-19E035F2F4D8}"/>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89" name="Freeform: Shape 188">
                  <a:extLst>
                    <a:ext uri="{FF2B5EF4-FFF2-40B4-BE49-F238E27FC236}">
                      <a16:creationId xmlns:a16="http://schemas.microsoft.com/office/drawing/2014/main" id="{5F8DC839-413B-4762-8CF2-6F87F1E4E81F}"/>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90" name="Freeform: Shape 189">
                  <a:extLst>
                    <a:ext uri="{FF2B5EF4-FFF2-40B4-BE49-F238E27FC236}">
                      <a16:creationId xmlns:a16="http://schemas.microsoft.com/office/drawing/2014/main" id="{463AF33E-9761-4B2F-90A9-BA1B15E9B2ED}"/>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91" name="Freeform: Shape 190">
                  <a:extLst>
                    <a:ext uri="{FF2B5EF4-FFF2-40B4-BE49-F238E27FC236}">
                      <a16:creationId xmlns:a16="http://schemas.microsoft.com/office/drawing/2014/main" id="{EC851E52-5FE5-4589-B6CE-D7D61E82133E}"/>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192" name="Freeform: Shape 191">
                  <a:extLst>
                    <a:ext uri="{FF2B5EF4-FFF2-40B4-BE49-F238E27FC236}">
                      <a16:creationId xmlns:a16="http://schemas.microsoft.com/office/drawing/2014/main" id="{6D919B5A-8DAD-4E0F-B86F-4C5F6ED7C410}"/>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193" name="Freeform: Shape 192">
                  <a:extLst>
                    <a:ext uri="{FF2B5EF4-FFF2-40B4-BE49-F238E27FC236}">
                      <a16:creationId xmlns:a16="http://schemas.microsoft.com/office/drawing/2014/main" id="{567D6F95-E71A-43DE-85E4-848319998CFB}"/>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61" name="Group 160">
                <a:extLst>
                  <a:ext uri="{FF2B5EF4-FFF2-40B4-BE49-F238E27FC236}">
                    <a16:creationId xmlns:a16="http://schemas.microsoft.com/office/drawing/2014/main" id="{ED461A75-BF80-48E1-A234-712CB06603C1}"/>
                  </a:ext>
                </a:extLst>
              </p:cNvPr>
              <p:cNvGrpSpPr/>
              <p:nvPr/>
            </p:nvGrpSpPr>
            <p:grpSpPr>
              <a:xfrm>
                <a:off x="12470968" y="4604322"/>
                <a:ext cx="839142" cy="1550531"/>
                <a:chOff x="12470968" y="4604322"/>
                <a:chExt cx="839142" cy="1550531"/>
              </a:xfrm>
            </p:grpSpPr>
            <p:grpSp>
              <p:nvGrpSpPr>
                <p:cNvPr id="162" name="Group 161">
                  <a:extLst>
                    <a:ext uri="{FF2B5EF4-FFF2-40B4-BE49-F238E27FC236}">
                      <a16:creationId xmlns:a16="http://schemas.microsoft.com/office/drawing/2014/main" id="{00961EB4-165D-497E-B6B2-433E63955EAD}"/>
                    </a:ext>
                  </a:extLst>
                </p:cNvPr>
                <p:cNvGrpSpPr/>
                <p:nvPr/>
              </p:nvGrpSpPr>
              <p:grpSpPr>
                <a:xfrm>
                  <a:off x="12710801" y="4604322"/>
                  <a:ext cx="471270" cy="1549314"/>
                  <a:chOff x="2541356" y="1774680"/>
                  <a:chExt cx="1106202" cy="3636668"/>
                </a:xfrm>
                <a:solidFill>
                  <a:schemeClr val="bg1">
                    <a:lumMod val="75000"/>
                  </a:schemeClr>
                </a:solidFill>
              </p:grpSpPr>
              <p:sp>
                <p:nvSpPr>
                  <p:cNvPr id="169" name="Freeform: Shape 168">
                    <a:extLst>
                      <a:ext uri="{FF2B5EF4-FFF2-40B4-BE49-F238E27FC236}">
                        <a16:creationId xmlns:a16="http://schemas.microsoft.com/office/drawing/2014/main" id="{F90ED471-41BC-4EF8-ADF9-42A6C9E98F8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0330F82-20CE-4450-B82F-6FA107F7F96B}"/>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89C407F-7482-4908-9DD2-2B8A00AECB5A}"/>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9B65DCE-C7BE-4B96-8919-4DDCF31A9EEA}"/>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8F4CDE7-CFC0-4C82-9FA5-09AEDF98803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534F737-5953-494B-BD72-E1705FAF7203}"/>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93ECFE-2353-4C6C-8547-54FB744B0A3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6F646DF-F706-435B-9FCB-455710B57DA1}"/>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CA62938-D403-42CC-9AE4-EB257687610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B831989-8138-40B4-BCC8-DE118227417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5DE91A0-88B0-42D3-A71B-F8839641BBB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63" name="Freeform: Shape 162">
                  <a:extLst>
                    <a:ext uri="{FF2B5EF4-FFF2-40B4-BE49-F238E27FC236}">
                      <a16:creationId xmlns:a16="http://schemas.microsoft.com/office/drawing/2014/main" id="{F748613D-F746-4494-8C35-206B01E688DD}"/>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64" name="Group 163">
                  <a:extLst>
                    <a:ext uri="{FF2B5EF4-FFF2-40B4-BE49-F238E27FC236}">
                      <a16:creationId xmlns:a16="http://schemas.microsoft.com/office/drawing/2014/main" id="{59D5EC6F-BCC1-4107-9DC8-ECBBB227A3D4}"/>
                    </a:ext>
                  </a:extLst>
                </p:cNvPr>
                <p:cNvGrpSpPr/>
                <p:nvPr/>
              </p:nvGrpSpPr>
              <p:grpSpPr>
                <a:xfrm>
                  <a:off x="12470968" y="4620148"/>
                  <a:ext cx="435759" cy="1352099"/>
                  <a:chOff x="1968987" y="1811829"/>
                  <a:chExt cx="1022846" cy="3173751"/>
                </a:xfrm>
                <a:solidFill>
                  <a:schemeClr val="bg1"/>
                </a:solidFill>
              </p:grpSpPr>
              <p:sp>
                <p:nvSpPr>
                  <p:cNvPr id="165" name="Freeform: Shape 164">
                    <a:extLst>
                      <a:ext uri="{FF2B5EF4-FFF2-40B4-BE49-F238E27FC236}">
                        <a16:creationId xmlns:a16="http://schemas.microsoft.com/office/drawing/2014/main" id="{6DC3FF6F-356F-4648-8B49-3BEB318FC1F9}"/>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9643E9C-455B-45C6-9474-4BAD4635C80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AA7AACC-903F-46E3-B27F-F5EC70882FEA}"/>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CFD76C2B-0E3A-40A9-ADE7-6124DA5728F1}"/>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grpSp>
        <p:nvGrpSpPr>
          <p:cNvPr id="194" name="Group 193">
            <a:extLst>
              <a:ext uri="{FF2B5EF4-FFF2-40B4-BE49-F238E27FC236}">
                <a16:creationId xmlns:a16="http://schemas.microsoft.com/office/drawing/2014/main" id="{65BB084B-4DCA-48F7-AE4E-2EF0D80F5510}"/>
              </a:ext>
            </a:extLst>
          </p:cNvPr>
          <p:cNvGrpSpPr/>
          <p:nvPr/>
        </p:nvGrpSpPr>
        <p:grpSpPr>
          <a:xfrm>
            <a:off x="4718101" y="2627016"/>
            <a:ext cx="735359" cy="1253352"/>
            <a:chOff x="11521621" y="1903133"/>
            <a:chExt cx="2494544" cy="4251720"/>
          </a:xfrm>
        </p:grpSpPr>
        <p:sp>
          <p:nvSpPr>
            <p:cNvPr id="195" name="Freeform: Shape 194">
              <a:extLst>
                <a:ext uri="{FF2B5EF4-FFF2-40B4-BE49-F238E27FC236}">
                  <a16:creationId xmlns:a16="http://schemas.microsoft.com/office/drawing/2014/main" id="{36E5C847-3534-40C2-A368-80B79D73A56F}"/>
                </a:ext>
              </a:extLst>
            </p:cNvPr>
            <p:cNvSpPr/>
            <p:nvPr/>
          </p:nvSpPr>
          <p:spPr>
            <a:xfrm rot="20249457" flipH="1">
              <a:off x="12313664" y="1903133"/>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nvGrpSpPr>
            <p:cNvPr id="196" name="Group 195">
              <a:extLst>
                <a:ext uri="{FF2B5EF4-FFF2-40B4-BE49-F238E27FC236}">
                  <a16:creationId xmlns:a16="http://schemas.microsoft.com/office/drawing/2014/main" id="{F69FE5B1-AACA-4CDB-AA65-A17D9571AE99}"/>
                </a:ext>
              </a:extLst>
            </p:cNvPr>
            <p:cNvGrpSpPr/>
            <p:nvPr/>
          </p:nvGrpSpPr>
          <p:grpSpPr>
            <a:xfrm>
              <a:off x="11521621" y="1969094"/>
              <a:ext cx="2494544" cy="4185759"/>
              <a:chOff x="11521621" y="1969094"/>
              <a:chExt cx="2494544" cy="4185759"/>
            </a:xfrm>
          </p:grpSpPr>
          <p:grpSp>
            <p:nvGrpSpPr>
              <p:cNvPr id="197" name="Group 196">
                <a:extLst>
                  <a:ext uri="{FF2B5EF4-FFF2-40B4-BE49-F238E27FC236}">
                    <a16:creationId xmlns:a16="http://schemas.microsoft.com/office/drawing/2014/main" id="{9329E126-12A4-4786-8DE7-80915514BD79}"/>
                  </a:ext>
                </a:extLst>
              </p:cNvPr>
              <p:cNvGrpSpPr/>
              <p:nvPr/>
            </p:nvGrpSpPr>
            <p:grpSpPr>
              <a:xfrm>
                <a:off x="11521621" y="1969094"/>
                <a:ext cx="2494544" cy="2682188"/>
                <a:chOff x="11521621" y="1969094"/>
                <a:chExt cx="2494544" cy="2682188"/>
              </a:xfrm>
            </p:grpSpPr>
            <p:cxnSp>
              <p:nvCxnSpPr>
                <p:cNvPr id="331" name="Straight Connector 330">
                  <a:extLst>
                    <a:ext uri="{FF2B5EF4-FFF2-40B4-BE49-F238E27FC236}">
                      <a16:creationId xmlns:a16="http://schemas.microsoft.com/office/drawing/2014/main" id="{D6513C88-5C87-4919-8386-085DA0D43C77}"/>
                    </a:ext>
                  </a:extLst>
                </p:cNvPr>
                <p:cNvCxnSpPr>
                  <a:cxnSpLocks/>
                </p:cNvCxnSpPr>
                <p:nvPr/>
              </p:nvCxnSpPr>
              <p:spPr>
                <a:xfrm flipH="1" flipV="1">
                  <a:off x="12654231" y="3563301"/>
                  <a:ext cx="235200" cy="1087981"/>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4AC5C281-B556-4805-AD0B-467EE3AD1707}"/>
                    </a:ext>
                  </a:extLst>
                </p:cNvPr>
                <p:cNvCxnSpPr>
                  <a:cxnSpLocks/>
                </p:cNvCxnSpPr>
                <p:nvPr/>
              </p:nvCxnSpPr>
              <p:spPr>
                <a:xfrm flipV="1">
                  <a:off x="12906700" y="3563297"/>
                  <a:ext cx="186689" cy="1076234"/>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ACCDCD34-EEC1-4951-8935-A1125AAF5099}"/>
                    </a:ext>
                  </a:extLst>
                </p:cNvPr>
                <p:cNvCxnSpPr>
                  <a:cxnSpLocks/>
                </p:cNvCxnSpPr>
                <p:nvPr/>
              </p:nvCxnSpPr>
              <p:spPr>
                <a:xfrm flipV="1">
                  <a:off x="12900880" y="3458988"/>
                  <a:ext cx="0" cy="1180545"/>
                </a:xfrm>
                <a:prstGeom prst="line">
                  <a:avLst/>
                </a:prstGeom>
                <a:ln w="12700">
                  <a:solidFill>
                    <a:schemeClr val="bg1">
                      <a:lumMod val="85000"/>
                    </a:schemeClr>
                  </a:solidFill>
                </a:ln>
                <a:effectLst>
                  <a:outerShdw blurRad="635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sp>
              <p:nvSpPr>
                <p:cNvPr id="334" name="Freeform: Shape 333">
                  <a:extLst>
                    <a:ext uri="{FF2B5EF4-FFF2-40B4-BE49-F238E27FC236}">
                      <a16:creationId xmlns:a16="http://schemas.microsoft.com/office/drawing/2014/main" id="{0A474F85-FA4E-4656-B2F7-988E6BCF6C5E}"/>
                    </a:ext>
                  </a:extLst>
                </p:cNvPr>
                <p:cNvSpPr/>
                <p:nvPr/>
              </p:nvSpPr>
              <p:spPr>
                <a:xfrm rot="20249457">
                  <a:off x="11521621" y="2231355"/>
                  <a:ext cx="877925"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35" name="Freeform: Shape 334">
                  <a:extLst>
                    <a:ext uri="{FF2B5EF4-FFF2-40B4-BE49-F238E27FC236}">
                      <a16:creationId xmlns:a16="http://schemas.microsoft.com/office/drawing/2014/main" id="{1BDD3853-1093-41FB-8DEA-EC5A7FB84BF7}"/>
                    </a:ext>
                  </a:extLst>
                </p:cNvPr>
                <p:cNvSpPr/>
                <p:nvPr/>
              </p:nvSpPr>
              <p:spPr>
                <a:xfrm rot="20249457" flipH="1">
                  <a:off x="12330923" y="19690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336" name="Freeform: Shape 335">
                  <a:extLst>
                    <a:ext uri="{FF2B5EF4-FFF2-40B4-BE49-F238E27FC236}">
                      <a16:creationId xmlns:a16="http://schemas.microsoft.com/office/drawing/2014/main" id="{D5FFC51A-42F6-4C07-9FF4-183E0D4DC063}"/>
                    </a:ext>
                  </a:extLst>
                </p:cNvPr>
                <p:cNvSpPr/>
                <p:nvPr/>
              </p:nvSpPr>
              <p:spPr>
                <a:xfrm rot="20249457">
                  <a:off x="11857226" y="2165394"/>
                  <a:ext cx="525061" cy="1729673"/>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37" name="Freeform: Shape 336">
                  <a:extLst>
                    <a:ext uri="{FF2B5EF4-FFF2-40B4-BE49-F238E27FC236}">
                      <a16:creationId xmlns:a16="http://schemas.microsoft.com/office/drawing/2014/main" id="{DF343001-F233-4AB0-9A41-96E051D90669}"/>
                    </a:ext>
                  </a:extLst>
                </p:cNvPr>
                <p:cNvSpPr/>
                <p:nvPr/>
              </p:nvSpPr>
              <p:spPr>
                <a:xfrm rot="1067215">
                  <a:off x="12580333" y="214548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38" name="Freeform: Shape 337">
                  <a:extLst>
                    <a:ext uri="{FF2B5EF4-FFF2-40B4-BE49-F238E27FC236}">
                      <a16:creationId xmlns:a16="http://schemas.microsoft.com/office/drawing/2014/main" id="{0166138F-3C4E-42DA-8F3A-16D8D4B4DC11}"/>
                    </a:ext>
                  </a:extLst>
                </p:cNvPr>
                <p:cNvSpPr/>
                <p:nvPr/>
              </p:nvSpPr>
              <p:spPr>
                <a:xfrm rot="1067215" flipH="1">
                  <a:off x="13272169" y="2367439"/>
                  <a:ext cx="743996"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39" name="Freeform: Shape 338">
                  <a:extLst>
                    <a:ext uri="{FF2B5EF4-FFF2-40B4-BE49-F238E27FC236}">
                      <a16:creationId xmlns:a16="http://schemas.microsoft.com/office/drawing/2014/main" id="{5EC19EE7-05BD-4261-8107-DAFBBD8F1F36}"/>
                    </a:ext>
                  </a:extLst>
                </p:cNvPr>
                <p:cNvSpPr/>
                <p:nvPr/>
              </p:nvSpPr>
              <p:spPr>
                <a:xfrm rot="1067215" flipH="1">
                  <a:off x="13282651" y="2322835"/>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340" name="Freeform: Shape 339">
                  <a:extLst>
                    <a:ext uri="{FF2B5EF4-FFF2-40B4-BE49-F238E27FC236}">
                      <a16:creationId xmlns:a16="http://schemas.microsoft.com/office/drawing/2014/main" id="{641D015E-3009-4F2C-B5A1-70D6BE026E6B}"/>
                    </a:ext>
                  </a:extLst>
                </p:cNvPr>
                <p:cNvSpPr/>
                <p:nvPr/>
              </p:nvSpPr>
              <p:spPr>
                <a:xfrm rot="1067215">
                  <a:off x="12868885" y="2190093"/>
                  <a:ext cx="444962" cy="1465808"/>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41" name="Freeform: Shape 340">
                  <a:extLst>
                    <a:ext uri="{FF2B5EF4-FFF2-40B4-BE49-F238E27FC236}">
                      <a16:creationId xmlns:a16="http://schemas.microsoft.com/office/drawing/2014/main" id="{AA868BF5-9D6C-422E-AE8E-AFAD1F40AFD5}"/>
                    </a:ext>
                  </a:extLst>
                </p:cNvPr>
                <p:cNvSpPr/>
                <p:nvPr/>
              </p:nvSpPr>
              <p:spPr>
                <a:xfrm>
                  <a:off x="12316258"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25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42" name="Freeform: Shape 341">
                  <a:extLst>
                    <a:ext uri="{FF2B5EF4-FFF2-40B4-BE49-F238E27FC236}">
                      <a16:creationId xmlns:a16="http://schemas.microsoft.com/office/drawing/2014/main" id="{2EB7DBFC-CE34-496C-90E4-4652F9F44925}"/>
                    </a:ext>
                  </a:extLst>
                </p:cNvPr>
                <p:cNvSpPr/>
                <p:nvPr/>
              </p:nvSpPr>
              <p:spPr>
                <a:xfrm flipH="1">
                  <a:off x="12901427" y="2613898"/>
                  <a:ext cx="599207"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5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sp>
              <p:nvSpPr>
                <p:cNvPr id="343" name="Freeform: Shape 342">
                  <a:extLst>
                    <a:ext uri="{FF2B5EF4-FFF2-40B4-BE49-F238E27FC236}">
                      <a16:creationId xmlns:a16="http://schemas.microsoft.com/office/drawing/2014/main" id="{43FE49B3-C49C-432E-949C-FDBF1F35A3D5}"/>
                    </a:ext>
                  </a:extLst>
                </p:cNvPr>
                <p:cNvSpPr/>
                <p:nvPr/>
              </p:nvSpPr>
              <p:spPr>
                <a:xfrm flipH="1">
                  <a:off x="12904248"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70000">
                      <a:schemeClr val="bg1">
                        <a:lumMod val="85000"/>
                      </a:schemeClr>
                    </a:gs>
                    <a:gs pos="0">
                      <a:schemeClr val="bg1">
                        <a:lumMod val="95000"/>
                      </a:schemeClr>
                    </a:gs>
                    <a:gs pos="100000">
                      <a:schemeClr val="bg1">
                        <a:lumMod val="85000"/>
                      </a:schemeClr>
                    </a:gs>
                  </a:gsLst>
                  <a:lin ang="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a:p>
              </p:txBody>
            </p:sp>
            <p:sp>
              <p:nvSpPr>
                <p:cNvPr id="344" name="Freeform: Shape 343">
                  <a:extLst>
                    <a:ext uri="{FF2B5EF4-FFF2-40B4-BE49-F238E27FC236}">
                      <a16:creationId xmlns:a16="http://schemas.microsoft.com/office/drawing/2014/main" id="{D407BDFD-896A-49CD-9740-3E01C68FDC0E}"/>
                    </a:ext>
                  </a:extLst>
                </p:cNvPr>
                <p:cNvSpPr/>
                <p:nvPr/>
              </p:nvSpPr>
              <p:spPr>
                <a:xfrm>
                  <a:off x="12554276" y="2613898"/>
                  <a:ext cx="358368" cy="1180547"/>
                </a:xfrm>
                <a:custGeom>
                  <a:avLst/>
                  <a:gdLst>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3883 h 1312853"/>
                    <a:gd name="connsiteX3" fmla="*/ 666025 w 666025"/>
                    <a:gd name="connsiteY3" fmla="*/ 1307251 h 1312853"/>
                    <a:gd name="connsiteX4" fmla="*/ 657567 w 666025"/>
                    <a:gd name="connsiteY4" fmla="*/ 1312853 h 1312853"/>
                    <a:gd name="connsiteX5" fmla="*/ 417713 w 666025"/>
                    <a:gd name="connsiteY5" fmla="*/ 1803 h 1312853"/>
                    <a:gd name="connsiteX0" fmla="*/ 417713 w 666025"/>
                    <a:gd name="connsiteY0" fmla="*/ 1803 h 1312853"/>
                    <a:gd name="connsiteX1" fmla="*/ 648776 w 666025"/>
                    <a:gd name="connsiteY1" fmla="*/ 158461 h 1312853"/>
                    <a:gd name="connsiteX2" fmla="*/ 666025 w 666025"/>
                    <a:gd name="connsiteY2" fmla="*/ 1307251 h 1312853"/>
                    <a:gd name="connsiteX3" fmla="*/ 657567 w 666025"/>
                    <a:gd name="connsiteY3" fmla="*/ 1312853 h 1312853"/>
                    <a:gd name="connsiteX4" fmla="*/ 417713 w 666025"/>
                    <a:gd name="connsiteY4" fmla="*/ 1803 h 1312853"/>
                    <a:gd name="connsiteX0" fmla="*/ 417713 w 666361"/>
                    <a:gd name="connsiteY0" fmla="*/ 1803 h 1312853"/>
                    <a:gd name="connsiteX1" fmla="*/ 666361 w 666361"/>
                    <a:gd name="connsiteY1" fmla="*/ 167253 h 1312853"/>
                    <a:gd name="connsiteX2" fmla="*/ 666025 w 666361"/>
                    <a:gd name="connsiteY2" fmla="*/ 1307251 h 1312853"/>
                    <a:gd name="connsiteX3" fmla="*/ 657567 w 666361"/>
                    <a:gd name="connsiteY3" fmla="*/ 1312853 h 1312853"/>
                    <a:gd name="connsiteX4" fmla="*/ 417713 w 666361"/>
                    <a:gd name="connsiteY4" fmla="*/ 1803 h 131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61" h="1312853">
                      <a:moveTo>
                        <a:pt x="417713" y="1803"/>
                      </a:moveTo>
                      <a:cubicBezTo>
                        <a:pt x="504336" y="11478"/>
                        <a:pt x="605290" y="69294"/>
                        <a:pt x="666361" y="167253"/>
                      </a:cubicBezTo>
                      <a:lnTo>
                        <a:pt x="666025" y="1307251"/>
                      </a:lnTo>
                      <a:lnTo>
                        <a:pt x="657567" y="1312853"/>
                      </a:lnTo>
                      <a:cubicBezTo>
                        <a:pt x="-394158" y="656864"/>
                        <a:pt x="42344" y="-40119"/>
                        <a:pt x="417713" y="1803"/>
                      </a:cubicBezTo>
                      <a:close/>
                    </a:path>
                  </a:pathLst>
                </a:custGeom>
                <a:gradFill flip="none" rotWithShape="1">
                  <a:gsLst>
                    <a:gs pos="30000">
                      <a:schemeClr val="bg1">
                        <a:lumMod val="85000"/>
                      </a:schemeClr>
                    </a:gs>
                    <a:gs pos="0">
                      <a:schemeClr val="bg1">
                        <a:lumMod val="85000"/>
                      </a:schemeClr>
                    </a:gs>
                    <a:gs pos="100000">
                      <a:schemeClr val="bg1">
                        <a:lumMod val="95000"/>
                      </a:schemeClr>
                    </a:gs>
                  </a:gsLst>
                  <a:lin ang="10800000" scaled="1"/>
                  <a:tileRect/>
                </a:gradFill>
                <a:ln>
                  <a:no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701" dirty="0"/>
                </a:p>
              </p:txBody>
            </p:sp>
          </p:grpSp>
          <p:grpSp>
            <p:nvGrpSpPr>
              <p:cNvPr id="198" name="Group 197">
                <a:extLst>
                  <a:ext uri="{FF2B5EF4-FFF2-40B4-BE49-F238E27FC236}">
                    <a16:creationId xmlns:a16="http://schemas.microsoft.com/office/drawing/2014/main" id="{862FB8E2-2B83-498D-BC5F-4A4205F291E2}"/>
                  </a:ext>
                </a:extLst>
              </p:cNvPr>
              <p:cNvGrpSpPr/>
              <p:nvPr/>
            </p:nvGrpSpPr>
            <p:grpSpPr>
              <a:xfrm>
                <a:off x="12470968" y="4604322"/>
                <a:ext cx="839142" cy="1550531"/>
                <a:chOff x="12470968" y="4604322"/>
                <a:chExt cx="839142" cy="1550531"/>
              </a:xfrm>
            </p:grpSpPr>
            <p:grpSp>
              <p:nvGrpSpPr>
                <p:cNvPr id="199" name="Group 198">
                  <a:extLst>
                    <a:ext uri="{FF2B5EF4-FFF2-40B4-BE49-F238E27FC236}">
                      <a16:creationId xmlns:a16="http://schemas.microsoft.com/office/drawing/2014/main" id="{D325347F-8413-43B5-85BB-5DCE557F40F0}"/>
                    </a:ext>
                  </a:extLst>
                </p:cNvPr>
                <p:cNvGrpSpPr/>
                <p:nvPr/>
              </p:nvGrpSpPr>
              <p:grpSpPr>
                <a:xfrm>
                  <a:off x="12710801" y="4604322"/>
                  <a:ext cx="471270" cy="1549314"/>
                  <a:chOff x="2541356" y="1774680"/>
                  <a:chExt cx="1106202" cy="3636668"/>
                </a:xfrm>
                <a:solidFill>
                  <a:schemeClr val="bg1">
                    <a:lumMod val="75000"/>
                  </a:schemeClr>
                </a:solidFill>
              </p:grpSpPr>
              <p:sp>
                <p:nvSpPr>
                  <p:cNvPr id="206" name="Freeform: Shape 205">
                    <a:extLst>
                      <a:ext uri="{FF2B5EF4-FFF2-40B4-BE49-F238E27FC236}">
                        <a16:creationId xmlns:a16="http://schemas.microsoft.com/office/drawing/2014/main" id="{CC03D382-9D6F-48C9-A3A8-C73E60B56BDB}"/>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460712A-72EC-4194-9ACA-64978DA8CA24}"/>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ED53DDD1-70FF-4851-8827-BC72C7BBF29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A3506F2-70C3-4F99-B9F0-1D78CD67ABF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1592C5-E635-47DB-A83E-C8E54733CDD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E7A42EB7-5D34-4239-9E38-A2EEA274A8B5}"/>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11C0175-D263-451B-A86C-7858B62943F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9D44F96-A87E-4906-9E92-4B7C8BB19EC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389EC95-7503-46FF-9FF0-D90BD0A73A0E}"/>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41DFAD9-E143-4A09-8DC8-AF4D2B33908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46B8B00-1E80-4121-A130-B14E29344EBE}"/>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00" name="Freeform: Shape 199">
                  <a:extLst>
                    <a:ext uri="{FF2B5EF4-FFF2-40B4-BE49-F238E27FC236}">
                      <a16:creationId xmlns:a16="http://schemas.microsoft.com/office/drawing/2014/main" id="{8866C4F2-5137-4A3F-A63C-044425C57412}"/>
                    </a:ext>
                  </a:extLst>
                </p:cNvPr>
                <p:cNvSpPr/>
                <p:nvPr/>
              </p:nvSpPr>
              <p:spPr>
                <a:xfrm>
                  <a:off x="12579689" y="4661548"/>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01" name="Group 200">
                  <a:extLst>
                    <a:ext uri="{FF2B5EF4-FFF2-40B4-BE49-F238E27FC236}">
                      <a16:creationId xmlns:a16="http://schemas.microsoft.com/office/drawing/2014/main" id="{FD00A3E2-48CF-4A8F-99CD-892E1D7CE0CB}"/>
                    </a:ext>
                  </a:extLst>
                </p:cNvPr>
                <p:cNvGrpSpPr/>
                <p:nvPr/>
              </p:nvGrpSpPr>
              <p:grpSpPr>
                <a:xfrm>
                  <a:off x="12470968" y="4620148"/>
                  <a:ext cx="435759" cy="1352099"/>
                  <a:chOff x="1968987" y="1811829"/>
                  <a:chExt cx="1022846" cy="3173751"/>
                </a:xfrm>
                <a:solidFill>
                  <a:schemeClr val="bg1"/>
                </a:solidFill>
              </p:grpSpPr>
              <p:sp>
                <p:nvSpPr>
                  <p:cNvPr id="202" name="Freeform: Shape 201">
                    <a:extLst>
                      <a:ext uri="{FF2B5EF4-FFF2-40B4-BE49-F238E27FC236}">
                        <a16:creationId xmlns:a16="http://schemas.microsoft.com/office/drawing/2014/main" id="{DA86759E-05A1-4E61-8474-A0C6AC7262F8}"/>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FA30C59-3928-41F5-B95D-06D045B6D100}"/>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59662D7-9BB5-4252-A7F8-7A8A5D693D79}"/>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95F7980-9F9A-4CBA-BCFD-5BBE747FF9A3}"/>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grpSp>
      <p:sp>
        <p:nvSpPr>
          <p:cNvPr id="117" name="CustomShape 3"/>
          <p:cNvSpPr/>
          <p:nvPr/>
        </p:nvSpPr>
        <p:spPr>
          <a:xfrm>
            <a:off x="5629416" y="6061656"/>
            <a:ext cx="164556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800" b="0" strike="noStrike" spc="-1" dirty="0">
                <a:latin typeface="URW Bookman"/>
              </a:rPr>
              <a:t>Q&amp;A</a:t>
            </a:r>
            <a:endParaRPr lang="en-US" sz="4800" b="0" strike="noStrike" spc="-1" dirty="0">
              <a:latin typeface="Arial"/>
            </a:endParaRPr>
          </a:p>
        </p:txBody>
      </p:sp>
    </p:spTree>
    <p:extLst>
      <p:ext uri="{BB962C8B-B14F-4D97-AF65-F5344CB8AC3E}">
        <p14:creationId xmlns:p14="http://schemas.microsoft.com/office/powerpoint/2010/main" val="4004521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434">
            <a:extLst>
              <a:ext uri="{FF2B5EF4-FFF2-40B4-BE49-F238E27FC236}">
                <a16:creationId xmlns:a16="http://schemas.microsoft.com/office/drawing/2014/main" id="{0A094D9A-0CA1-4FA3-937E-5B14C1EA02B3}"/>
              </a:ext>
            </a:extLst>
          </p:cNvPr>
          <p:cNvGrpSpPr/>
          <p:nvPr/>
        </p:nvGrpSpPr>
        <p:grpSpPr>
          <a:xfrm>
            <a:off x="6018836" y="141219"/>
            <a:ext cx="385602" cy="712500"/>
            <a:chOff x="13270818" y="5348004"/>
            <a:chExt cx="540861" cy="999381"/>
          </a:xfrm>
        </p:grpSpPr>
        <p:grpSp>
          <p:nvGrpSpPr>
            <p:cNvPr id="436" name="Group 435">
              <a:extLst>
                <a:ext uri="{FF2B5EF4-FFF2-40B4-BE49-F238E27FC236}">
                  <a16:creationId xmlns:a16="http://schemas.microsoft.com/office/drawing/2014/main" id="{530A7E67-25D0-42C9-8DA9-1C693E92E0DA}"/>
                </a:ext>
              </a:extLst>
            </p:cNvPr>
            <p:cNvGrpSpPr/>
            <p:nvPr/>
          </p:nvGrpSpPr>
          <p:grpSpPr>
            <a:xfrm>
              <a:off x="13425400" y="5348004"/>
              <a:ext cx="303753" cy="998597"/>
              <a:chOff x="2541356" y="1774680"/>
              <a:chExt cx="1106202" cy="3636668"/>
            </a:xfrm>
            <a:solidFill>
              <a:schemeClr val="bg1">
                <a:lumMod val="75000"/>
              </a:schemeClr>
            </a:solidFill>
          </p:grpSpPr>
          <p:sp>
            <p:nvSpPr>
              <p:cNvPr id="443" name="Freeform: Shape 442">
                <a:extLst>
                  <a:ext uri="{FF2B5EF4-FFF2-40B4-BE49-F238E27FC236}">
                    <a16:creationId xmlns:a16="http://schemas.microsoft.com/office/drawing/2014/main" id="{E81E6D02-107A-45FD-8D6D-16BD891CD8A5}"/>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A2839090-38A1-4AC5-B98F-9C9A2D804E73}"/>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109EBC3-CB81-4EB1-9AE0-0C0D11D33310}"/>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D11CD831-3C95-4D09-BF44-A0F574FF3B8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1BD772C-5D71-4419-B71F-3255106E2BB1}"/>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CEC64A3-011D-4774-B910-EAE45CA14ED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0BFBC88-8402-4FB4-AB87-7CA2ED5EB1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A24F299F-5539-4D1B-8E14-7CAD6032B03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49BF22D-B0D0-4364-9FB8-CE4981584D4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EE9303-8D71-4724-9B65-158C035724A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30B8A04D-D6E8-4166-9024-7C357015F2A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37" name="Freeform: Shape 436">
              <a:extLst>
                <a:ext uri="{FF2B5EF4-FFF2-40B4-BE49-F238E27FC236}">
                  <a16:creationId xmlns:a16="http://schemas.microsoft.com/office/drawing/2014/main" id="{4BA92E3C-0DCF-4EEB-9F29-5B0F70C7F091}"/>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38" name="Group 437">
              <a:extLst>
                <a:ext uri="{FF2B5EF4-FFF2-40B4-BE49-F238E27FC236}">
                  <a16:creationId xmlns:a16="http://schemas.microsoft.com/office/drawing/2014/main" id="{F2C03274-DA0E-4E87-B171-4FB46F35BE6C}"/>
                </a:ext>
              </a:extLst>
            </p:cNvPr>
            <p:cNvGrpSpPr/>
            <p:nvPr/>
          </p:nvGrpSpPr>
          <p:grpSpPr>
            <a:xfrm>
              <a:off x="13270818" y="5358205"/>
              <a:ext cx="280864" cy="871483"/>
              <a:chOff x="1968987" y="1811829"/>
              <a:chExt cx="1022846" cy="3173751"/>
            </a:xfrm>
            <a:solidFill>
              <a:schemeClr val="bg1"/>
            </a:solidFill>
          </p:grpSpPr>
          <p:sp>
            <p:nvSpPr>
              <p:cNvPr id="439" name="Freeform: Shape 438">
                <a:extLst>
                  <a:ext uri="{FF2B5EF4-FFF2-40B4-BE49-F238E27FC236}">
                    <a16:creationId xmlns:a16="http://schemas.microsoft.com/office/drawing/2014/main" id="{8404FE74-04FC-48B7-ACE7-B7A4430F776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74B7A48D-7E61-4A29-B33D-DDE3A81664FC}"/>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3BA7782-2360-45E9-B4A5-BC9C56F74E9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F17986F0-E732-4DD8-B730-519116ED6C9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416" name="Group 415">
            <a:extLst>
              <a:ext uri="{FF2B5EF4-FFF2-40B4-BE49-F238E27FC236}">
                <a16:creationId xmlns:a16="http://schemas.microsoft.com/office/drawing/2014/main" id="{C19B465B-29EE-4EB1-A0FF-66F37A5DACE8}"/>
              </a:ext>
            </a:extLst>
          </p:cNvPr>
          <p:cNvGrpSpPr/>
          <p:nvPr/>
        </p:nvGrpSpPr>
        <p:grpSpPr>
          <a:xfrm>
            <a:off x="219067" y="5848246"/>
            <a:ext cx="489553" cy="904576"/>
            <a:chOff x="13270818" y="5348004"/>
            <a:chExt cx="540861" cy="999381"/>
          </a:xfrm>
        </p:grpSpPr>
        <p:grpSp>
          <p:nvGrpSpPr>
            <p:cNvPr id="417" name="Group 416">
              <a:extLst>
                <a:ext uri="{FF2B5EF4-FFF2-40B4-BE49-F238E27FC236}">
                  <a16:creationId xmlns:a16="http://schemas.microsoft.com/office/drawing/2014/main" id="{6EB319B8-F180-47EF-B9AA-D2E50E804714}"/>
                </a:ext>
              </a:extLst>
            </p:cNvPr>
            <p:cNvGrpSpPr/>
            <p:nvPr/>
          </p:nvGrpSpPr>
          <p:grpSpPr>
            <a:xfrm>
              <a:off x="13425400" y="5348004"/>
              <a:ext cx="303753" cy="998597"/>
              <a:chOff x="2541356" y="1774680"/>
              <a:chExt cx="1106202" cy="3636668"/>
            </a:xfrm>
            <a:solidFill>
              <a:schemeClr val="bg1">
                <a:lumMod val="75000"/>
              </a:schemeClr>
            </a:solidFill>
          </p:grpSpPr>
          <p:sp>
            <p:nvSpPr>
              <p:cNvPr id="424" name="Freeform: Shape 423">
                <a:extLst>
                  <a:ext uri="{FF2B5EF4-FFF2-40B4-BE49-F238E27FC236}">
                    <a16:creationId xmlns:a16="http://schemas.microsoft.com/office/drawing/2014/main" id="{C509B0C3-BB08-49A1-AC19-77AA2858A0C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6C175DAA-0AA2-4831-BCE7-18BBACC057E4}"/>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6C2EE0F-3ACF-405D-898D-3569A5DB530A}"/>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0BA010E-C4EB-49A8-8DC9-B04BC6C2CFCD}"/>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0DD2386F-DBDA-4F75-B892-9DD8A0F65EA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67BF3630-8B78-4D7F-99B8-E6B31F9FE1B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E3D17C3-118F-4BD2-80E1-7F6C98DA3717}"/>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640993A-AA73-4BFE-9894-5643DF0204EE}"/>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023DB1-9CB3-43BB-B28F-DCADDFF6FFE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2DA43C60-78FE-4997-89CB-6FE429F60AA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BE5F3D0-3026-4899-B032-D758CEDE494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18" name="Freeform: Shape 417">
              <a:extLst>
                <a:ext uri="{FF2B5EF4-FFF2-40B4-BE49-F238E27FC236}">
                  <a16:creationId xmlns:a16="http://schemas.microsoft.com/office/drawing/2014/main" id="{7B23CFCC-FF69-44F3-9618-9F91B4D6F86E}"/>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19" name="Group 418">
              <a:extLst>
                <a:ext uri="{FF2B5EF4-FFF2-40B4-BE49-F238E27FC236}">
                  <a16:creationId xmlns:a16="http://schemas.microsoft.com/office/drawing/2014/main" id="{13B97CC0-15A1-4DCD-8CA2-6F05E75A2984}"/>
                </a:ext>
              </a:extLst>
            </p:cNvPr>
            <p:cNvGrpSpPr/>
            <p:nvPr/>
          </p:nvGrpSpPr>
          <p:grpSpPr>
            <a:xfrm>
              <a:off x="13270818" y="5358205"/>
              <a:ext cx="280864" cy="871483"/>
              <a:chOff x="1968987" y="1811829"/>
              <a:chExt cx="1022846" cy="3173751"/>
            </a:xfrm>
            <a:solidFill>
              <a:schemeClr val="bg1"/>
            </a:solidFill>
          </p:grpSpPr>
          <p:sp>
            <p:nvSpPr>
              <p:cNvPr id="420" name="Freeform: Shape 419">
                <a:extLst>
                  <a:ext uri="{FF2B5EF4-FFF2-40B4-BE49-F238E27FC236}">
                    <a16:creationId xmlns:a16="http://schemas.microsoft.com/office/drawing/2014/main" id="{76B98A68-501B-4BB2-8C07-D212D56DA4B3}"/>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C345875-6B9F-44F1-9444-5FA0372E109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12F33D6-F940-4463-BC0A-449B6BC854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248548A-0FFA-4FD0-8DE6-8EE1A0A7B4D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26" name="Group 225">
            <a:extLst>
              <a:ext uri="{FF2B5EF4-FFF2-40B4-BE49-F238E27FC236}">
                <a16:creationId xmlns:a16="http://schemas.microsoft.com/office/drawing/2014/main" id="{857F9D7F-8BC5-4D53-AE28-30E8D8634C6A}"/>
              </a:ext>
            </a:extLst>
          </p:cNvPr>
          <p:cNvGrpSpPr/>
          <p:nvPr/>
        </p:nvGrpSpPr>
        <p:grpSpPr>
          <a:xfrm>
            <a:off x="2149998" y="1798912"/>
            <a:ext cx="548276" cy="1013081"/>
            <a:chOff x="13270818" y="5348004"/>
            <a:chExt cx="540861" cy="999381"/>
          </a:xfrm>
        </p:grpSpPr>
        <p:grpSp>
          <p:nvGrpSpPr>
            <p:cNvPr id="227" name="Group 226">
              <a:extLst>
                <a:ext uri="{FF2B5EF4-FFF2-40B4-BE49-F238E27FC236}">
                  <a16:creationId xmlns:a16="http://schemas.microsoft.com/office/drawing/2014/main" id="{E863262E-A72F-488C-8D26-E98C5987366F}"/>
                </a:ext>
              </a:extLst>
            </p:cNvPr>
            <p:cNvGrpSpPr/>
            <p:nvPr/>
          </p:nvGrpSpPr>
          <p:grpSpPr>
            <a:xfrm>
              <a:off x="13425400" y="5348004"/>
              <a:ext cx="303753" cy="998597"/>
              <a:chOff x="2541356" y="1774680"/>
              <a:chExt cx="1106202" cy="3636668"/>
            </a:xfrm>
            <a:solidFill>
              <a:schemeClr val="bg1">
                <a:lumMod val="75000"/>
              </a:schemeClr>
            </a:solidFill>
          </p:grpSpPr>
          <p:sp>
            <p:nvSpPr>
              <p:cNvPr id="234" name="Freeform: Shape 233">
                <a:extLst>
                  <a:ext uri="{FF2B5EF4-FFF2-40B4-BE49-F238E27FC236}">
                    <a16:creationId xmlns:a16="http://schemas.microsoft.com/office/drawing/2014/main" id="{237309AB-B5EF-464D-BB04-8F03127B121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9761074-C842-47FA-B8FB-7CFA2178C6D1}"/>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4FE129B-52C6-4786-8AA1-88A40136D2E9}"/>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CB83A6-F8E9-4BA3-BEB4-F0B9DBA2C30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95A79AC3-567B-470C-9230-41F57CDC9CCF}"/>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2C1DA28-0BEE-4EA4-A23B-4AD4C7BFA4D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832412C-BB56-4902-A1C4-4778806F49E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8C8582-3CCD-45D5-BB20-6F430A39C05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0EE5C80-4407-4D01-99B0-DFD73414E5B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6272A43-EF28-4C18-93CB-DDBC1B8259A0}"/>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E7C48F7-5450-4EF6-827E-7C23750B8C6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28" name="Freeform: Shape 227">
              <a:extLst>
                <a:ext uri="{FF2B5EF4-FFF2-40B4-BE49-F238E27FC236}">
                  <a16:creationId xmlns:a16="http://schemas.microsoft.com/office/drawing/2014/main" id="{CD9CA756-7103-4B44-9C50-E2F2761D5F2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29" name="Group 228">
              <a:extLst>
                <a:ext uri="{FF2B5EF4-FFF2-40B4-BE49-F238E27FC236}">
                  <a16:creationId xmlns:a16="http://schemas.microsoft.com/office/drawing/2014/main" id="{C36ED5E3-4BDE-43EC-A1C0-86B22D61F347}"/>
                </a:ext>
              </a:extLst>
            </p:cNvPr>
            <p:cNvGrpSpPr/>
            <p:nvPr/>
          </p:nvGrpSpPr>
          <p:grpSpPr>
            <a:xfrm>
              <a:off x="13270818" y="5358205"/>
              <a:ext cx="280864" cy="871483"/>
              <a:chOff x="1968987" y="1811829"/>
              <a:chExt cx="1022846" cy="3173751"/>
            </a:xfrm>
            <a:solidFill>
              <a:schemeClr val="bg1"/>
            </a:solidFill>
          </p:grpSpPr>
          <p:sp>
            <p:nvSpPr>
              <p:cNvPr id="230" name="Freeform: Shape 229">
                <a:extLst>
                  <a:ext uri="{FF2B5EF4-FFF2-40B4-BE49-F238E27FC236}">
                    <a16:creationId xmlns:a16="http://schemas.microsoft.com/office/drawing/2014/main" id="{2B2973F0-BB79-4813-B6A9-9F2C7BD6FF35}"/>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BC8C43A-E3E1-4953-BF46-5BE6EB531AC9}"/>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3CFCD1D-BDD3-4376-B365-35C047D25AB6}"/>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F23162C-8FA7-4426-9434-5A41FF67AF2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97" name="Group 396">
            <a:extLst>
              <a:ext uri="{FF2B5EF4-FFF2-40B4-BE49-F238E27FC236}">
                <a16:creationId xmlns:a16="http://schemas.microsoft.com/office/drawing/2014/main" id="{7C1193F6-398C-4D69-9CA8-012D87A179F7}"/>
              </a:ext>
            </a:extLst>
          </p:cNvPr>
          <p:cNvGrpSpPr/>
          <p:nvPr/>
        </p:nvGrpSpPr>
        <p:grpSpPr>
          <a:xfrm>
            <a:off x="3646900" y="578892"/>
            <a:ext cx="690204" cy="1275331"/>
            <a:chOff x="13270818" y="5348004"/>
            <a:chExt cx="540861" cy="999381"/>
          </a:xfrm>
        </p:grpSpPr>
        <p:grpSp>
          <p:nvGrpSpPr>
            <p:cNvPr id="398" name="Group 397">
              <a:extLst>
                <a:ext uri="{FF2B5EF4-FFF2-40B4-BE49-F238E27FC236}">
                  <a16:creationId xmlns:a16="http://schemas.microsoft.com/office/drawing/2014/main" id="{D9D7D52F-25C0-41DC-B23D-940A09C1F95D}"/>
                </a:ext>
              </a:extLst>
            </p:cNvPr>
            <p:cNvGrpSpPr/>
            <p:nvPr/>
          </p:nvGrpSpPr>
          <p:grpSpPr>
            <a:xfrm>
              <a:off x="13425400" y="5348004"/>
              <a:ext cx="303753" cy="998597"/>
              <a:chOff x="2541356" y="1774680"/>
              <a:chExt cx="1106202" cy="3636668"/>
            </a:xfrm>
            <a:solidFill>
              <a:schemeClr val="bg1">
                <a:lumMod val="75000"/>
              </a:schemeClr>
            </a:solidFill>
          </p:grpSpPr>
          <p:sp>
            <p:nvSpPr>
              <p:cNvPr id="405" name="Freeform: Shape 404">
                <a:extLst>
                  <a:ext uri="{FF2B5EF4-FFF2-40B4-BE49-F238E27FC236}">
                    <a16:creationId xmlns:a16="http://schemas.microsoft.com/office/drawing/2014/main" id="{1F0F1101-B4F9-4185-8552-B7DE10BBB34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C6D412C-3677-4E56-AA73-7C606808D64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E45E843-49CD-4839-B362-D6BE022135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96F5E63-A42B-4C28-A525-8FE8A957A10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34DF6C0E-357C-485D-87D7-7AEA6D6683D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F944683-D962-4C62-8F92-E8C5104EF7DD}"/>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F360DEE-7A57-46B3-9A9A-AD42BD460C4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BE02E5A-0D20-49D5-8382-AFE090DC6F72}"/>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2EF5B1F-952C-4E88-8E58-6A8C9AE8CF7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BEEFE94-293A-457C-9EC8-70E04F71E94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AEF0852-8549-4A24-8086-F454C13B6D6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99" name="Freeform: Shape 398">
              <a:extLst>
                <a:ext uri="{FF2B5EF4-FFF2-40B4-BE49-F238E27FC236}">
                  <a16:creationId xmlns:a16="http://schemas.microsoft.com/office/drawing/2014/main" id="{FCD8DCBC-457D-440C-B8B3-C2D9F18EBB60}"/>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00" name="Group 399">
              <a:extLst>
                <a:ext uri="{FF2B5EF4-FFF2-40B4-BE49-F238E27FC236}">
                  <a16:creationId xmlns:a16="http://schemas.microsoft.com/office/drawing/2014/main" id="{45AA9726-A6FC-4640-863A-7CFBDFD3D311}"/>
                </a:ext>
              </a:extLst>
            </p:cNvPr>
            <p:cNvGrpSpPr/>
            <p:nvPr/>
          </p:nvGrpSpPr>
          <p:grpSpPr>
            <a:xfrm>
              <a:off x="13270818" y="5358205"/>
              <a:ext cx="280864" cy="871483"/>
              <a:chOff x="1968987" y="1811829"/>
              <a:chExt cx="1022846" cy="3173751"/>
            </a:xfrm>
            <a:solidFill>
              <a:schemeClr val="bg1"/>
            </a:solidFill>
          </p:grpSpPr>
          <p:sp>
            <p:nvSpPr>
              <p:cNvPr id="401" name="Freeform: Shape 400">
                <a:extLst>
                  <a:ext uri="{FF2B5EF4-FFF2-40B4-BE49-F238E27FC236}">
                    <a16:creationId xmlns:a16="http://schemas.microsoft.com/office/drawing/2014/main" id="{2BDDDAAA-8384-4CB9-B2B5-9B8A9485B76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579324DC-AB37-4411-B26E-FD4D11645044}"/>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581A4ED-6C7B-4FEE-B768-1F1F24C8B854}"/>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E34CB9F-99F9-40E0-88FE-40356F08E4F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78" name="Group 377">
            <a:extLst>
              <a:ext uri="{FF2B5EF4-FFF2-40B4-BE49-F238E27FC236}">
                <a16:creationId xmlns:a16="http://schemas.microsoft.com/office/drawing/2014/main" id="{176EDC1B-362B-4371-A88D-C010B1F8191B}"/>
              </a:ext>
            </a:extLst>
          </p:cNvPr>
          <p:cNvGrpSpPr/>
          <p:nvPr/>
        </p:nvGrpSpPr>
        <p:grpSpPr>
          <a:xfrm>
            <a:off x="2763034" y="1293717"/>
            <a:ext cx="690204" cy="1275331"/>
            <a:chOff x="13270818" y="5348004"/>
            <a:chExt cx="540861" cy="999381"/>
          </a:xfrm>
        </p:grpSpPr>
        <p:grpSp>
          <p:nvGrpSpPr>
            <p:cNvPr id="379" name="Group 378">
              <a:extLst>
                <a:ext uri="{FF2B5EF4-FFF2-40B4-BE49-F238E27FC236}">
                  <a16:creationId xmlns:a16="http://schemas.microsoft.com/office/drawing/2014/main" id="{8E495952-41E7-4C59-9EB7-08482F6AF814}"/>
                </a:ext>
              </a:extLst>
            </p:cNvPr>
            <p:cNvGrpSpPr/>
            <p:nvPr/>
          </p:nvGrpSpPr>
          <p:grpSpPr>
            <a:xfrm>
              <a:off x="13425400" y="5348004"/>
              <a:ext cx="303753" cy="998597"/>
              <a:chOff x="2541356" y="1774680"/>
              <a:chExt cx="1106202" cy="3636668"/>
            </a:xfrm>
            <a:solidFill>
              <a:schemeClr val="bg1">
                <a:lumMod val="75000"/>
              </a:schemeClr>
            </a:solidFill>
          </p:grpSpPr>
          <p:sp>
            <p:nvSpPr>
              <p:cNvPr id="386" name="Freeform: Shape 385">
                <a:extLst>
                  <a:ext uri="{FF2B5EF4-FFF2-40B4-BE49-F238E27FC236}">
                    <a16:creationId xmlns:a16="http://schemas.microsoft.com/office/drawing/2014/main" id="{2FC55062-93D3-479A-AE59-923CD2F0A39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86F59B-2B3D-4390-8AEF-20C8F52D725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FC6BD5D-6551-4E37-A646-7AAF7C44329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0D8008A-BDD3-4AE0-BA01-364C03658ED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575BD286-B429-4AC5-AD80-C83EFABE08FE}"/>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7E5D69E-5CCC-4ADF-9F6A-1753F69BFFE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9D030FF-ED96-4D41-8ECF-0B3AD676E47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FEBFEDC-69CB-46CE-BF89-8C04B00181C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4B969BA-B125-44E6-B898-7F21D77EA3A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DFD0E96-5B48-4B59-91E1-28446DB45EB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42FBCA71-4242-4DAB-8134-974E23B7DDEE}"/>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80" name="Freeform: Shape 379">
              <a:extLst>
                <a:ext uri="{FF2B5EF4-FFF2-40B4-BE49-F238E27FC236}">
                  <a16:creationId xmlns:a16="http://schemas.microsoft.com/office/drawing/2014/main" id="{35C5B942-71A8-443B-8C66-DA724AE0C9E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81" name="Group 380">
              <a:extLst>
                <a:ext uri="{FF2B5EF4-FFF2-40B4-BE49-F238E27FC236}">
                  <a16:creationId xmlns:a16="http://schemas.microsoft.com/office/drawing/2014/main" id="{33CB4327-6FDC-43BD-B9EE-8D489D236E0D}"/>
                </a:ext>
              </a:extLst>
            </p:cNvPr>
            <p:cNvGrpSpPr/>
            <p:nvPr/>
          </p:nvGrpSpPr>
          <p:grpSpPr>
            <a:xfrm>
              <a:off x="13270818" y="5358205"/>
              <a:ext cx="280864" cy="871483"/>
              <a:chOff x="1968987" y="1811829"/>
              <a:chExt cx="1022846" cy="3173751"/>
            </a:xfrm>
            <a:solidFill>
              <a:schemeClr val="bg1"/>
            </a:solidFill>
          </p:grpSpPr>
          <p:sp>
            <p:nvSpPr>
              <p:cNvPr id="382" name="Freeform: Shape 381">
                <a:extLst>
                  <a:ext uri="{FF2B5EF4-FFF2-40B4-BE49-F238E27FC236}">
                    <a16:creationId xmlns:a16="http://schemas.microsoft.com/office/drawing/2014/main" id="{8AAB718F-B68C-46E3-B558-DD5C58801F3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91E9B17-4556-488E-ABED-36CE98CF611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7009C14-B353-4961-B778-D2CB08410B5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0A4BA9-26C6-41AB-9BFB-EE3597EB44C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02" name="Group 301">
            <a:extLst>
              <a:ext uri="{FF2B5EF4-FFF2-40B4-BE49-F238E27FC236}">
                <a16:creationId xmlns:a16="http://schemas.microsoft.com/office/drawing/2014/main" id="{684B59CB-C928-4C5F-9418-DA3109E37523}"/>
              </a:ext>
            </a:extLst>
          </p:cNvPr>
          <p:cNvGrpSpPr/>
          <p:nvPr/>
        </p:nvGrpSpPr>
        <p:grpSpPr>
          <a:xfrm>
            <a:off x="5430731" y="24963"/>
            <a:ext cx="631427" cy="1166725"/>
            <a:chOff x="13270818" y="5348004"/>
            <a:chExt cx="540861" cy="999381"/>
          </a:xfrm>
        </p:grpSpPr>
        <p:grpSp>
          <p:nvGrpSpPr>
            <p:cNvPr id="303" name="Group 302">
              <a:extLst>
                <a:ext uri="{FF2B5EF4-FFF2-40B4-BE49-F238E27FC236}">
                  <a16:creationId xmlns:a16="http://schemas.microsoft.com/office/drawing/2014/main" id="{FCCB4710-396A-4A8F-950E-FDD18063B02F}"/>
                </a:ext>
              </a:extLst>
            </p:cNvPr>
            <p:cNvGrpSpPr/>
            <p:nvPr/>
          </p:nvGrpSpPr>
          <p:grpSpPr>
            <a:xfrm>
              <a:off x="13425400" y="5348004"/>
              <a:ext cx="303753" cy="998597"/>
              <a:chOff x="2541356" y="1774680"/>
              <a:chExt cx="1106202" cy="3636668"/>
            </a:xfrm>
            <a:solidFill>
              <a:schemeClr val="bg1">
                <a:lumMod val="75000"/>
              </a:schemeClr>
            </a:solidFill>
          </p:grpSpPr>
          <p:sp>
            <p:nvSpPr>
              <p:cNvPr id="310" name="Freeform: Shape 309">
                <a:extLst>
                  <a:ext uri="{FF2B5EF4-FFF2-40B4-BE49-F238E27FC236}">
                    <a16:creationId xmlns:a16="http://schemas.microsoft.com/office/drawing/2014/main" id="{623697BC-0FA8-4955-9AC6-19272F092214}"/>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31A99BF-67E3-4B96-8D78-99FBD62AF87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3648418B-29AD-4603-8A5F-9DBC03E706C1}"/>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4C8F62D-C9D2-44A3-A03D-ED389082D20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3BF642A5-E216-4086-987C-738AB8D79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C6DA8AB-1879-4145-B3F4-20B858CA992E}"/>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269F4C6-DE66-4795-82C7-A3A3770C32D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68CD088-308D-4370-BC88-94F7495783F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A81D1B3-301A-48CC-90C8-D35E4E52092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E4D8FD9-87BD-41D3-B0A8-50877DF4D8D1}"/>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2EEC9D8-B854-485D-B1F4-6DC501D8064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04" name="Freeform: Shape 303">
              <a:extLst>
                <a:ext uri="{FF2B5EF4-FFF2-40B4-BE49-F238E27FC236}">
                  <a16:creationId xmlns:a16="http://schemas.microsoft.com/office/drawing/2014/main" id="{FE30D19B-346B-4F4E-8C61-C8EF4BFD7D6C}"/>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05" name="Group 304">
              <a:extLst>
                <a:ext uri="{FF2B5EF4-FFF2-40B4-BE49-F238E27FC236}">
                  <a16:creationId xmlns:a16="http://schemas.microsoft.com/office/drawing/2014/main" id="{E65AA48A-C89F-4F44-B691-3F4CB6EBB806}"/>
                </a:ext>
              </a:extLst>
            </p:cNvPr>
            <p:cNvGrpSpPr/>
            <p:nvPr/>
          </p:nvGrpSpPr>
          <p:grpSpPr>
            <a:xfrm>
              <a:off x="13270818" y="5358205"/>
              <a:ext cx="280864" cy="871483"/>
              <a:chOff x="1968987" y="1811829"/>
              <a:chExt cx="1022846" cy="3173751"/>
            </a:xfrm>
            <a:solidFill>
              <a:schemeClr val="bg1"/>
            </a:solidFill>
          </p:grpSpPr>
          <p:sp>
            <p:nvSpPr>
              <p:cNvPr id="306" name="Freeform: Shape 305">
                <a:extLst>
                  <a:ext uri="{FF2B5EF4-FFF2-40B4-BE49-F238E27FC236}">
                    <a16:creationId xmlns:a16="http://schemas.microsoft.com/office/drawing/2014/main" id="{AC6DBCDD-2900-4724-8284-A75141D92C5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321570E-6B6E-462C-AA7A-A06001D99B6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8C6417-7FCC-474C-98F5-8AFDB26B67D7}"/>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18C6943-DC97-4DC8-B66F-E3134261959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83" name="Group 282">
            <a:extLst>
              <a:ext uri="{FF2B5EF4-FFF2-40B4-BE49-F238E27FC236}">
                <a16:creationId xmlns:a16="http://schemas.microsoft.com/office/drawing/2014/main" id="{0031E576-5D18-4510-BE0E-195A313648D0}"/>
              </a:ext>
            </a:extLst>
          </p:cNvPr>
          <p:cNvGrpSpPr/>
          <p:nvPr/>
        </p:nvGrpSpPr>
        <p:grpSpPr>
          <a:xfrm>
            <a:off x="5000407" y="637720"/>
            <a:ext cx="725413" cy="1340388"/>
            <a:chOff x="13270818" y="5348004"/>
            <a:chExt cx="540861" cy="999381"/>
          </a:xfrm>
        </p:grpSpPr>
        <p:grpSp>
          <p:nvGrpSpPr>
            <p:cNvPr id="284" name="Group 283">
              <a:extLst>
                <a:ext uri="{FF2B5EF4-FFF2-40B4-BE49-F238E27FC236}">
                  <a16:creationId xmlns:a16="http://schemas.microsoft.com/office/drawing/2014/main" id="{9ED6E361-6C87-4DD3-84B3-4C98013EA55E}"/>
                </a:ext>
              </a:extLst>
            </p:cNvPr>
            <p:cNvGrpSpPr/>
            <p:nvPr/>
          </p:nvGrpSpPr>
          <p:grpSpPr>
            <a:xfrm>
              <a:off x="13425400" y="5348004"/>
              <a:ext cx="303753" cy="998597"/>
              <a:chOff x="2541356" y="1774680"/>
              <a:chExt cx="1106202" cy="3636668"/>
            </a:xfrm>
            <a:solidFill>
              <a:schemeClr val="bg1">
                <a:lumMod val="75000"/>
              </a:schemeClr>
            </a:solidFill>
          </p:grpSpPr>
          <p:sp>
            <p:nvSpPr>
              <p:cNvPr id="291" name="Freeform: Shape 290">
                <a:extLst>
                  <a:ext uri="{FF2B5EF4-FFF2-40B4-BE49-F238E27FC236}">
                    <a16:creationId xmlns:a16="http://schemas.microsoft.com/office/drawing/2014/main" id="{FFF62A16-71AB-47CF-BE71-A66C52E4738C}"/>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10C388D-E550-473F-86DF-ACB66F267E3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6CBEC8D-7E75-4DCB-8178-5786E63A2473}"/>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BB0DD83-ECA6-4E23-9363-D8FDDE62A87E}"/>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FC894B6-F0D0-4313-B76F-F61346F8590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4226144-47B0-4F6D-AF6A-B8ED7ADD78C5}"/>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361225E-14C1-4822-8F1C-1DB6243103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65F33E6-8958-4CD1-98B2-59A29BD21920}"/>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65B28C9-8DC8-43EA-B6AA-063426127B8E}"/>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291B8AB-FA49-4645-97E8-3AFC9D81F0A9}"/>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205A0B3-98A5-48EA-8261-92AD47D5C6B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85" name="Freeform: Shape 284">
              <a:extLst>
                <a:ext uri="{FF2B5EF4-FFF2-40B4-BE49-F238E27FC236}">
                  <a16:creationId xmlns:a16="http://schemas.microsoft.com/office/drawing/2014/main" id="{2520E677-5569-4329-B232-A066DA763D8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86" name="Group 285">
              <a:extLst>
                <a:ext uri="{FF2B5EF4-FFF2-40B4-BE49-F238E27FC236}">
                  <a16:creationId xmlns:a16="http://schemas.microsoft.com/office/drawing/2014/main" id="{3BA96309-E44C-44AC-BA54-2530ABCFE362}"/>
                </a:ext>
              </a:extLst>
            </p:cNvPr>
            <p:cNvGrpSpPr/>
            <p:nvPr/>
          </p:nvGrpSpPr>
          <p:grpSpPr>
            <a:xfrm>
              <a:off x="13270818" y="5358205"/>
              <a:ext cx="280864" cy="871483"/>
              <a:chOff x="1968987" y="1811829"/>
              <a:chExt cx="1022846" cy="3173751"/>
            </a:xfrm>
            <a:solidFill>
              <a:schemeClr val="bg1"/>
            </a:solidFill>
          </p:grpSpPr>
          <p:sp>
            <p:nvSpPr>
              <p:cNvPr id="287" name="Freeform: Shape 286">
                <a:extLst>
                  <a:ext uri="{FF2B5EF4-FFF2-40B4-BE49-F238E27FC236}">
                    <a16:creationId xmlns:a16="http://schemas.microsoft.com/office/drawing/2014/main" id="{0B78EB69-8DEF-4BD0-BEAD-E2718C30A0B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BB3BF35-C421-4C4D-BD3D-FA887453C50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641D9FA-EAD7-414A-8006-7F24D825518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9D1F3FF-B13C-4F7E-A314-B16A1DA8E11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sp>
        <p:nvSpPr>
          <p:cNvPr id="72" name="Rectangle 71">
            <a:extLst>
              <a:ext uri="{FF2B5EF4-FFF2-40B4-BE49-F238E27FC236}">
                <a16:creationId xmlns:a16="http://schemas.microsoft.com/office/drawing/2014/main" id="{3F175C1D-4F09-4419-BDC3-0E51CBFB5D02}"/>
              </a:ext>
            </a:extLst>
          </p:cNvPr>
          <p:cNvSpPr/>
          <p:nvPr/>
        </p:nvSpPr>
        <p:spPr>
          <a:xfrm>
            <a:off x="0" y="2645625"/>
            <a:ext cx="12192001" cy="16513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BEB6F09A-70ED-41E9-94E9-27FB3F1C0316}"/>
              </a:ext>
            </a:extLst>
          </p:cNvPr>
          <p:cNvSpPr txBox="1"/>
          <p:nvPr/>
        </p:nvSpPr>
        <p:spPr>
          <a:xfrm>
            <a:off x="4961736" y="3081462"/>
            <a:ext cx="7657426" cy="830997"/>
          </a:xfrm>
          <a:prstGeom prst="rect">
            <a:avLst/>
          </a:prstGeom>
          <a:noFill/>
        </p:spPr>
        <p:txBody>
          <a:bodyPr wrap="square" rtlCol="0" anchor="ctr">
            <a:spAutoFit/>
          </a:bodyPr>
          <a:lstStyle/>
          <a:p>
            <a:pPr>
              <a:lnSpc>
                <a:spcPct val="100000"/>
              </a:lnSpc>
            </a:pPr>
            <a:r>
              <a:rPr lang="en-US" sz="4800" b="1" spc="-1" dirty="0">
                <a:solidFill>
                  <a:srgbClr val="FF0000"/>
                </a:solidFill>
                <a:ea typeface="DejaVu Sans"/>
              </a:rPr>
              <a:t>1. Web crawler </a:t>
            </a:r>
            <a:r>
              <a:rPr lang="en-US" sz="4800" b="1" spc="-1" dirty="0" err="1">
                <a:solidFill>
                  <a:srgbClr val="FF0000"/>
                </a:solidFill>
                <a:ea typeface="DejaVu Sans"/>
              </a:rPr>
              <a:t>và</a:t>
            </a:r>
            <a:r>
              <a:rPr lang="en-US" sz="4800" b="1" spc="-1" dirty="0">
                <a:solidFill>
                  <a:srgbClr val="FF0000"/>
                </a:solidFill>
                <a:ea typeface="DejaVu Sans"/>
              </a:rPr>
              <a:t> </a:t>
            </a:r>
            <a:r>
              <a:rPr lang="en-US" sz="4800" b="1" spc="-1" dirty="0" err="1">
                <a:solidFill>
                  <a:srgbClr val="FF0000"/>
                </a:solidFill>
                <a:ea typeface="DejaVu Sans"/>
              </a:rPr>
              <a:t>ứng</a:t>
            </a:r>
            <a:r>
              <a:rPr lang="en-US" sz="4800" b="1" spc="-1" dirty="0">
                <a:solidFill>
                  <a:srgbClr val="FF0000"/>
                </a:solidFill>
                <a:ea typeface="DejaVu Sans"/>
              </a:rPr>
              <a:t> </a:t>
            </a:r>
            <a:r>
              <a:rPr lang="en-US" sz="4800" b="1" spc="-1" dirty="0" err="1">
                <a:solidFill>
                  <a:srgbClr val="FF0000"/>
                </a:solidFill>
                <a:ea typeface="DejaVu Sans"/>
              </a:rPr>
              <a:t>dụng</a:t>
            </a:r>
            <a:endParaRPr lang="en-US" sz="4800" b="1" spc="-1" dirty="0">
              <a:solidFill>
                <a:srgbClr val="FF0000"/>
              </a:solidFill>
            </a:endParaRPr>
          </a:p>
        </p:txBody>
      </p:sp>
      <p:grpSp>
        <p:nvGrpSpPr>
          <p:cNvPr id="9" name="Group 8">
            <a:extLst>
              <a:ext uri="{FF2B5EF4-FFF2-40B4-BE49-F238E27FC236}">
                <a16:creationId xmlns:a16="http://schemas.microsoft.com/office/drawing/2014/main" id="{D2C02D5C-D32C-472F-B70C-E28DC0712C44}"/>
              </a:ext>
            </a:extLst>
          </p:cNvPr>
          <p:cNvGrpSpPr/>
          <p:nvPr/>
        </p:nvGrpSpPr>
        <p:grpSpPr>
          <a:xfrm>
            <a:off x="579020" y="5168765"/>
            <a:ext cx="744139" cy="1374990"/>
            <a:chOff x="13270818" y="5348004"/>
            <a:chExt cx="540861" cy="999381"/>
          </a:xfrm>
        </p:grpSpPr>
        <p:grpSp>
          <p:nvGrpSpPr>
            <p:cNvPr id="80" name="Group 79">
              <a:extLst>
                <a:ext uri="{FF2B5EF4-FFF2-40B4-BE49-F238E27FC236}">
                  <a16:creationId xmlns:a16="http://schemas.microsoft.com/office/drawing/2014/main" id="{3491C7D1-DC5E-4338-BFF6-1F87EC411F48}"/>
                </a:ext>
              </a:extLst>
            </p:cNvPr>
            <p:cNvGrpSpPr/>
            <p:nvPr/>
          </p:nvGrpSpPr>
          <p:grpSpPr>
            <a:xfrm>
              <a:off x="13425400" y="5348004"/>
              <a:ext cx="303753" cy="998597"/>
              <a:chOff x="2541356" y="1774680"/>
              <a:chExt cx="1106202" cy="3636668"/>
            </a:xfrm>
            <a:solidFill>
              <a:schemeClr val="bg1">
                <a:lumMod val="75000"/>
              </a:schemeClr>
            </a:solidFill>
          </p:grpSpPr>
          <p:sp>
            <p:nvSpPr>
              <p:cNvPr id="87" name="Freeform: Shape 86">
                <a:extLst>
                  <a:ext uri="{FF2B5EF4-FFF2-40B4-BE49-F238E27FC236}">
                    <a16:creationId xmlns:a16="http://schemas.microsoft.com/office/drawing/2014/main" id="{AD8FE536-B16D-4D5F-A458-12A0AEF7961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D372189-2757-4416-9637-C1A3CF7E86B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4960105-0EFA-4015-90E3-FCEDFE93977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EA9FD18-679C-4AF1-81F8-B14FCC475F3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EA02BC1-499B-4D09-8780-43EB62197DC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BD03DD7-7EA9-4E30-82BB-1DB9ED5A8D3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E215CF-67B4-4D56-ADAB-23072399C6DE}"/>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C507F2-4094-4310-9C70-D5D644B2F3F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67E052D-03EB-4074-A93E-05255C98A66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12FB0F-E4A6-4D3E-B56E-BA1BDA7EC20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B399CE6-4B62-40CF-9E69-1D9F7D93F47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6AF9171-0C99-4391-80E3-9C75230C268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146E2CD1-A70B-46EC-AC7A-33EC7049766D}"/>
                </a:ext>
              </a:extLst>
            </p:cNvPr>
            <p:cNvGrpSpPr/>
            <p:nvPr/>
          </p:nvGrpSpPr>
          <p:grpSpPr>
            <a:xfrm>
              <a:off x="13270818" y="5358205"/>
              <a:ext cx="280864" cy="871483"/>
              <a:chOff x="1968987" y="1811829"/>
              <a:chExt cx="1022846" cy="3173751"/>
            </a:xfrm>
            <a:solidFill>
              <a:schemeClr val="bg1"/>
            </a:solidFill>
          </p:grpSpPr>
          <p:sp>
            <p:nvSpPr>
              <p:cNvPr id="83" name="Freeform: Shape 82">
                <a:extLst>
                  <a:ext uri="{FF2B5EF4-FFF2-40B4-BE49-F238E27FC236}">
                    <a16:creationId xmlns:a16="http://schemas.microsoft.com/office/drawing/2014/main" id="{EA6F4DE1-AF92-4A60-AAC9-0BA8AF6AA6C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F3789C2-CDEE-4DBE-923D-163888C5AC4A}"/>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6FD7329-F97B-4718-BB3D-2FF151FF44C2}"/>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DF17924-1E7F-48D8-94C2-734C6CB0EA5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50" name="Group 149">
            <a:extLst>
              <a:ext uri="{FF2B5EF4-FFF2-40B4-BE49-F238E27FC236}">
                <a16:creationId xmlns:a16="http://schemas.microsoft.com/office/drawing/2014/main" id="{B1AD3E21-C745-4D39-90E1-1746ABD16155}"/>
              </a:ext>
            </a:extLst>
          </p:cNvPr>
          <p:cNvGrpSpPr/>
          <p:nvPr/>
        </p:nvGrpSpPr>
        <p:grpSpPr>
          <a:xfrm>
            <a:off x="1103054" y="4644762"/>
            <a:ext cx="744139" cy="1374990"/>
            <a:chOff x="13270818" y="5348004"/>
            <a:chExt cx="540861" cy="999381"/>
          </a:xfrm>
        </p:grpSpPr>
        <p:grpSp>
          <p:nvGrpSpPr>
            <p:cNvPr id="151" name="Group 150">
              <a:extLst>
                <a:ext uri="{FF2B5EF4-FFF2-40B4-BE49-F238E27FC236}">
                  <a16:creationId xmlns:a16="http://schemas.microsoft.com/office/drawing/2014/main" id="{8336A017-D62E-4AA4-9D19-CC42CCE360CB}"/>
                </a:ext>
              </a:extLst>
            </p:cNvPr>
            <p:cNvGrpSpPr/>
            <p:nvPr/>
          </p:nvGrpSpPr>
          <p:grpSpPr>
            <a:xfrm>
              <a:off x="13425400" y="5348004"/>
              <a:ext cx="303753" cy="998597"/>
              <a:chOff x="2541356" y="1774680"/>
              <a:chExt cx="1106202" cy="3636668"/>
            </a:xfrm>
            <a:solidFill>
              <a:schemeClr val="bg1">
                <a:lumMod val="75000"/>
              </a:schemeClr>
            </a:solidFill>
          </p:grpSpPr>
          <p:sp>
            <p:nvSpPr>
              <p:cNvPr id="158" name="Freeform: Shape 157">
                <a:extLst>
                  <a:ext uri="{FF2B5EF4-FFF2-40B4-BE49-F238E27FC236}">
                    <a16:creationId xmlns:a16="http://schemas.microsoft.com/office/drawing/2014/main" id="{5A73C7CF-9773-4B2D-8492-EB52677B3B1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22554EB-7A35-41CB-B599-3314A51EF3E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A3213F-4D9D-47F6-BA80-B5CDD3ACAE6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2B23A9D-D4A2-430A-82B9-B49CB6344DC7}"/>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9BD99689-A5C5-40D0-9967-ACC74BB241B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C1AAD75-428B-4D2F-837C-43A7102404B0}"/>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E07391A-A08A-46AA-9745-B9BC20054D3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6301DC-2EA1-483B-BBF8-2C26B3805D3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6ECAB6-9204-47F9-99C6-0B1D889E9CE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4A6EF4A-8B3E-4F05-9031-43CAAE4727E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5D93D9D-CEB1-4AA3-BFA1-28AEEF7A4F9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52" name="Freeform: Shape 151">
              <a:extLst>
                <a:ext uri="{FF2B5EF4-FFF2-40B4-BE49-F238E27FC236}">
                  <a16:creationId xmlns:a16="http://schemas.microsoft.com/office/drawing/2014/main" id="{08A8411D-4774-44ED-9904-ED24D5A7ACCF}"/>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53" name="Group 152">
              <a:extLst>
                <a:ext uri="{FF2B5EF4-FFF2-40B4-BE49-F238E27FC236}">
                  <a16:creationId xmlns:a16="http://schemas.microsoft.com/office/drawing/2014/main" id="{29EB5699-CFA8-41BF-8F98-1E92AEB589B3}"/>
                </a:ext>
              </a:extLst>
            </p:cNvPr>
            <p:cNvGrpSpPr/>
            <p:nvPr/>
          </p:nvGrpSpPr>
          <p:grpSpPr>
            <a:xfrm>
              <a:off x="13270818" y="5358205"/>
              <a:ext cx="280864" cy="871483"/>
              <a:chOff x="1968987" y="1811829"/>
              <a:chExt cx="1022846" cy="3173751"/>
            </a:xfrm>
            <a:solidFill>
              <a:schemeClr val="bg1"/>
            </a:solidFill>
          </p:grpSpPr>
          <p:sp>
            <p:nvSpPr>
              <p:cNvPr id="154" name="Freeform: Shape 153">
                <a:extLst>
                  <a:ext uri="{FF2B5EF4-FFF2-40B4-BE49-F238E27FC236}">
                    <a16:creationId xmlns:a16="http://schemas.microsoft.com/office/drawing/2014/main" id="{B83FBF36-550F-443E-8F36-31E6A3D47030}"/>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A255AC9-AB90-4D86-978B-A84BC83573C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B3933C4-EFFC-401E-88C0-D151FC52DFC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3E1F96-8AB7-4F92-9413-7FAED3568547}"/>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69" name="Group 168">
            <a:extLst>
              <a:ext uri="{FF2B5EF4-FFF2-40B4-BE49-F238E27FC236}">
                <a16:creationId xmlns:a16="http://schemas.microsoft.com/office/drawing/2014/main" id="{CEAA5723-4624-4CA8-8C54-693F299F5134}"/>
              </a:ext>
            </a:extLst>
          </p:cNvPr>
          <p:cNvGrpSpPr/>
          <p:nvPr/>
        </p:nvGrpSpPr>
        <p:grpSpPr>
          <a:xfrm>
            <a:off x="1712474" y="3773384"/>
            <a:ext cx="877728" cy="1621830"/>
            <a:chOff x="13270818" y="5348004"/>
            <a:chExt cx="540861" cy="999381"/>
          </a:xfrm>
        </p:grpSpPr>
        <p:grpSp>
          <p:nvGrpSpPr>
            <p:cNvPr id="170" name="Group 169">
              <a:extLst>
                <a:ext uri="{FF2B5EF4-FFF2-40B4-BE49-F238E27FC236}">
                  <a16:creationId xmlns:a16="http://schemas.microsoft.com/office/drawing/2014/main" id="{10B333CC-487E-428D-8114-AF5F88D637B3}"/>
                </a:ext>
              </a:extLst>
            </p:cNvPr>
            <p:cNvGrpSpPr/>
            <p:nvPr/>
          </p:nvGrpSpPr>
          <p:grpSpPr>
            <a:xfrm>
              <a:off x="13425400" y="5348004"/>
              <a:ext cx="303753" cy="998597"/>
              <a:chOff x="2541356" y="1774680"/>
              <a:chExt cx="1106202" cy="3636668"/>
            </a:xfrm>
            <a:solidFill>
              <a:schemeClr val="bg1">
                <a:lumMod val="75000"/>
              </a:schemeClr>
            </a:solidFill>
          </p:grpSpPr>
          <p:sp>
            <p:nvSpPr>
              <p:cNvPr id="177" name="Freeform: Shape 176">
                <a:extLst>
                  <a:ext uri="{FF2B5EF4-FFF2-40B4-BE49-F238E27FC236}">
                    <a16:creationId xmlns:a16="http://schemas.microsoft.com/office/drawing/2014/main" id="{8E67B571-880B-428D-B594-57BFC3D95F6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7155A66-933C-41F3-B1E0-3984DC8D0D6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C983C87-932A-406F-8717-C79DA4DFDBD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D6756A1-43EA-46D1-A865-CD04F8C11572}"/>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51B5A7D7-8729-4DF3-AA73-F3191B38D8F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01A1D85-9F93-4C9B-BE62-3D35D9F121D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0F2BBBF-33EB-4A57-BCA8-508316508644}"/>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3318AC-6AF8-402B-BA8C-565BA149376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9F7C578-BE93-48F6-87F0-17D3FF9F9E8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A3EA85-18A2-43DD-8FB9-7866F51CD4B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7696A6E-0908-436C-AEFA-88AE986E4DF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71" name="Freeform: Shape 170">
              <a:extLst>
                <a:ext uri="{FF2B5EF4-FFF2-40B4-BE49-F238E27FC236}">
                  <a16:creationId xmlns:a16="http://schemas.microsoft.com/office/drawing/2014/main" id="{576C8F0E-8F69-4FAA-B3A0-DAA36F0F5565}"/>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72" name="Group 171">
              <a:extLst>
                <a:ext uri="{FF2B5EF4-FFF2-40B4-BE49-F238E27FC236}">
                  <a16:creationId xmlns:a16="http://schemas.microsoft.com/office/drawing/2014/main" id="{1B3E5915-8126-43C5-878F-7F40F66AB60B}"/>
                </a:ext>
              </a:extLst>
            </p:cNvPr>
            <p:cNvGrpSpPr/>
            <p:nvPr/>
          </p:nvGrpSpPr>
          <p:grpSpPr>
            <a:xfrm>
              <a:off x="13270818" y="5358205"/>
              <a:ext cx="280864" cy="871483"/>
              <a:chOff x="1968987" y="1811829"/>
              <a:chExt cx="1022846" cy="3173751"/>
            </a:xfrm>
            <a:solidFill>
              <a:schemeClr val="bg1"/>
            </a:solidFill>
          </p:grpSpPr>
          <p:sp>
            <p:nvSpPr>
              <p:cNvPr id="173" name="Freeform: Shape 172">
                <a:extLst>
                  <a:ext uri="{FF2B5EF4-FFF2-40B4-BE49-F238E27FC236}">
                    <a16:creationId xmlns:a16="http://schemas.microsoft.com/office/drawing/2014/main" id="{6DDAFFC2-A47C-4C02-8A90-96E1F26595C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0DAD0C-694C-4B30-8DAB-094C15410DE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EE128C5-7C9A-4E7F-92AC-32DBD80F607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09383-AE11-4021-8F48-79C840D1646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88" name="Group 187">
            <a:extLst>
              <a:ext uri="{FF2B5EF4-FFF2-40B4-BE49-F238E27FC236}">
                <a16:creationId xmlns:a16="http://schemas.microsoft.com/office/drawing/2014/main" id="{1BCD832A-7056-486C-8CFB-B3DF307A4554}"/>
              </a:ext>
            </a:extLst>
          </p:cNvPr>
          <p:cNvGrpSpPr/>
          <p:nvPr/>
        </p:nvGrpSpPr>
        <p:grpSpPr>
          <a:xfrm>
            <a:off x="921259" y="3375090"/>
            <a:ext cx="729592" cy="1348110"/>
            <a:chOff x="13270818" y="5348004"/>
            <a:chExt cx="540861" cy="999381"/>
          </a:xfrm>
        </p:grpSpPr>
        <p:grpSp>
          <p:nvGrpSpPr>
            <p:cNvPr id="189" name="Group 188">
              <a:extLst>
                <a:ext uri="{FF2B5EF4-FFF2-40B4-BE49-F238E27FC236}">
                  <a16:creationId xmlns:a16="http://schemas.microsoft.com/office/drawing/2014/main" id="{BFD99F9D-D0CF-487F-9571-5F977CC53067}"/>
                </a:ext>
              </a:extLst>
            </p:cNvPr>
            <p:cNvGrpSpPr/>
            <p:nvPr/>
          </p:nvGrpSpPr>
          <p:grpSpPr>
            <a:xfrm>
              <a:off x="13425400" y="5348004"/>
              <a:ext cx="303753" cy="998597"/>
              <a:chOff x="2541356" y="1774680"/>
              <a:chExt cx="1106202" cy="3636668"/>
            </a:xfrm>
            <a:solidFill>
              <a:schemeClr val="bg1">
                <a:lumMod val="75000"/>
              </a:schemeClr>
            </a:solidFill>
          </p:grpSpPr>
          <p:sp>
            <p:nvSpPr>
              <p:cNvPr id="196" name="Freeform: Shape 195">
                <a:extLst>
                  <a:ext uri="{FF2B5EF4-FFF2-40B4-BE49-F238E27FC236}">
                    <a16:creationId xmlns:a16="http://schemas.microsoft.com/office/drawing/2014/main" id="{23419B70-405E-40D2-8CC0-965B37D7260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50FD5E7-42F0-40C3-BBE4-87BFBF77C31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BB8B7FB-E846-4F50-BB59-8102F725924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E5873EB-9F33-4357-8575-6648E52B1D4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7FCF8A7-4F04-4911-9FC8-ACB20556660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7B91FE-AF7D-48C1-86F4-BACD28AA086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578931F-DD09-4F46-82C5-259D4FCD7D4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D624F7E-DC36-4F45-A1B6-A8B45290FE85}"/>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8033DEF-2DF0-46C7-816C-870E2428C576}"/>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AAB1BB-3CB1-40F7-8A68-02B798950D5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D51459-2202-4A48-9528-11DAE5FFC90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90" name="Freeform: Shape 189">
              <a:extLst>
                <a:ext uri="{FF2B5EF4-FFF2-40B4-BE49-F238E27FC236}">
                  <a16:creationId xmlns:a16="http://schemas.microsoft.com/office/drawing/2014/main" id="{43287DFE-BCD2-4616-95BF-8A43E236C99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C43EBF3F-4EDC-4522-AD37-F7874E35B8C9}"/>
                </a:ext>
              </a:extLst>
            </p:cNvPr>
            <p:cNvGrpSpPr/>
            <p:nvPr/>
          </p:nvGrpSpPr>
          <p:grpSpPr>
            <a:xfrm>
              <a:off x="13270818" y="5358205"/>
              <a:ext cx="280864" cy="871483"/>
              <a:chOff x="1968987" y="1811829"/>
              <a:chExt cx="1022846" cy="3173751"/>
            </a:xfrm>
            <a:solidFill>
              <a:schemeClr val="bg1"/>
            </a:solidFill>
          </p:grpSpPr>
          <p:sp>
            <p:nvSpPr>
              <p:cNvPr id="192" name="Freeform: Shape 191">
                <a:extLst>
                  <a:ext uri="{FF2B5EF4-FFF2-40B4-BE49-F238E27FC236}">
                    <a16:creationId xmlns:a16="http://schemas.microsoft.com/office/drawing/2014/main" id="{09E9333A-3FC9-4E62-84CF-76B6D2837ED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5D1F05-98BB-4C26-9DA1-CB33FCCE84FB}"/>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08661AD-7923-4848-9B7F-115ED1AB940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F029B8-D1BE-427B-919B-5DCDC22B02E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07" name="Group 206">
            <a:extLst>
              <a:ext uri="{FF2B5EF4-FFF2-40B4-BE49-F238E27FC236}">
                <a16:creationId xmlns:a16="http://schemas.microsoft.com/office/drawing/2014/main" id="{09E24EA4-691F-4A98-B469-C51847418923}"/>
              </a:ext>
            </a:extLst>
          </p:cNvPr>
          <p:cNvGrpSpPr/>
          <p:nvPr/>
        </p:nvGrpSpPr>
        <p:grpSpPr>
          <a:xfrm>
            <a:off x="1425395" y="2126986"/>
            <a:ext cx="968619" cy="1789774"/>
            <a:chOff x="13270818" y="5348004"/>
            <a:chExt cx="540861" cy="999381"/>
          </a:xfrm>
        </p:grpSpPr>
        <p:grpSp>
          <p:nvGrpSpPr>
            <p:cNvPr id="208" name="Group 207">
              <a:extLst>
                <a:ext uri="{FF2B5EF4-FFF2-40B4-BE49-F238E27FC236}">
                  <a16:creationId xmlns:a16="http://schemas.microsoft.com/office/drawing/2014/main" id="{5BEB44FE-522D-4124-85A8-49B8AF607610}"/>
                </a:ext>
              </a:extLst>
            </p:cNvPr>
            <p:cNvGrpSpPr/>
            <p:nvPr/>
          </p:nvGrpSpPr>
          <p:grpSpPr>
            <a:xfrm>
              <a:off x="13425400" y="5348004"/>
              <a:ext cx="303753" cy="998597"/>
              <a:chOff x="2541356" y="1774680"/>
              <a:chExt cx="1106202" cy="3636668"/>
            </a:xfrm>
            <a:solidFill>
              <a:schemeClr val="bg1">
                <a:lumMod val="75000"/>
              </a:schemeClr>
            </a:solidFill>
          </p:grpSpPr>
          <p:sp>
            <p:nvSpPr>
              <p:cNvPr id="215" name="Freeform: Shape 214">
                <a:extLst>
                  <a:ext uri="{FF2B5EF4-FFF2-40B4-BE49-F238E27FC236}">
                    <a16:creationId xmlns:a16="http://schemas.microsoft.com/office/drawing/2014/main" id="{39B6F31F-965C-47C2-A7CB-5EFF12F65E7A}"/>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6CAAAB8-4CA3-48E9-89A6-5BADBAB8D62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16E08AA-D234-4919-BDA9-F3622A035E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133B59D-E730-48E5-8153-53BD61AF1DE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253E5A2B-D253-436D-8448-81B794BA791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5DDBB39-A0F7-420B-A636-D89564A9BBB7}"/>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81EED3B-35DF-4602-A0FE-E01F697D0D1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C6684EA-4444-43F2-A876-BDC88B28E761}"/>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5592E4-3DB6-4F02-96AD-333C8FD157E4}"/>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7FF142C-9E40-4E71-A0BB-E1E98B0286F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7F39071-7E3B-4B86-BB55-BF1058DF1BD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09" name="Freeform: Shape 208">
              <a:extLst>
                <a:ext uri="{FF2B5EF4-FFF2-40B4-BE49-F238E27FC236}">
                  <a16:creationId xmlns:a16="http://schemas.microsoft.com/office/drawing/2014/main" id="{ABDA1656-DE92-400F-9449-83A1A41331F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10" name="Group 209">
              <a:extLst>
                <a:ext uri="{FF2B5EF4-FFF2-40B4-BE49-F238E27FC236}">
                  <a16:creationId xmlns:a16="http://schemas.microsoft.com/office/drawing/2014/main" id="{25E4B383-09B7-4294-9A44-763E7E3C9CE2}"/>
                </a:ext>
              </a:extLst>
            </p:cNvPr>
            <p:cNvGrpSpPr/>
            <p:nvPr/>
          </p:nvGrpSpPr>
          <p:grpSpPr>
            <a:xfrm>
              <a:off x="13270818" y="5358205"/>
              <a:ext cx="280864" cy="871483"/>
              <a:chOff x="1968987" y="1811829"/>
              <a:chExt cx="1022846" cy="3173751"/>
            </a:xfrm>
            <a:solidFill>
              <a:schemeClr val="bg1"/>
            </a:solidFill>
          </p:grpSpPr>
          <p:sp>
            <p:nvSpPr>
              <p:cNvPr id="211" name="Freeform: Shape 210">
                <a:extLst>
                  <a:ext uri="{FF2B5EF4-FFF2-40B4-BE49-F238E27FC236}">
                    <a16:creationId xmlns:a16="http://schemas.microsoft.com/office/drawing/2014/main" id="{BD44FB6D-1963-4AE6-9DE0-0C3F384D86A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6064E5C-B48A-40D1-9B0B-7EE1B13C971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642EBC5-215F-48B1-AB28-0D2EE49EC6FE}"/>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042C607-9C83-42BD-AF0C-22BA4994AE3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45" name="Group 244">
            <a:extLst>
              <a:ext uri="{FF2B5EF4-FFF2-40B4-BE49-F238E27FC236}">
                <a16:creationId xmlns:a16="http://schemas.microsoft.com/office/drawing/2014/main" id="{B8B2A869-AF62-4586-95BD-46D61D3AA6D6}"/>
              </a:ext>
            </a:extLst>
          </p:cNvPr>
          <p:cNvGrpSpPr/>
          <p:nvPr/>
        </p:nvGrpSpPr>
        <p:grpSpPr>
          <a:xfrm>
            <a:off x="3267282" y="1508548"/>
            <a:ext cx="1016636" cy="1878498"/>
            <a:chOff x="13270818" y="5348004"/>
            <a:chExt cx="540861" cy="999381"/>
          </a:xfrm>
        </p:grpSpPr>
        <p:grpSp>
          <p:nvGrpSpPr>
            <p:cNvPr id="246" name="Group 245">
              <a:extLst>
                <a:ext uri="{FF2B5EF4-FFF2-40B4-BE49-F238E27FC236}">
                  <a16:creationId xmlns:a16="http://schemas.microsoft.com/office/drawing/2014/main" id="{06157A43-C9C3-471E-B35B-662632BEF4E1}"/>
                </a:ext>
              </a:extLst>
            </p:cNvPr>
            <p:cNvGrpSpPr/>
            <p:nvPr/>
          </p:nvGrpSpPr>
          <p:grpSpPr>
            <a:xfrm>
              <a:off x="13425400" y="5348004"/>
              <a:ext cx="303753" cy="998597"/>
              <a:chOff x="2541356" y="1774680"/>
              <a:chExt cx="1106202" cy="3636668"/>
            </a:xfrm>
            <a:solidFill>
              <a:schemeClr val="bg1">
                <a:lumMod val="75000"/>
              </a:schemeClr>
            </a:solidFill>
          </p:grpSpPr>
          <p:sp>
            <p:nvSpPr>
              <p:cNvPr id="253" name="Freeform: Shape 252">
                <a:extLst>
                  <a:ext uri="{FF2B5EF4-FFF2-40B4-BE49-F238E27FC236}">
                    <a16:creationId xmlns:a16="http://schemas.microsoft.com/office/drawing/2014/main" id="{F46AA1C5-A01D-432C-AF2D-C6807F858A22}"/>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5015DD3-AAF7-4882-8B26-48B811CE3AB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7890A5-A949-49A5-A1EA-ACCA34CB776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A9EFB52-6FAE-4DEE-B962-45EC753FB56F}"/>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416404E0-1C74-4880-BC0D-D6AA6C80DED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5576786-F3AD-4E09-9100-1C13B1B867E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B3BD374-14E4-467E-B2D2-064AE941B70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76C8D42-77B2-40DF-BC2E-E50E5217088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667CDFF-8872-46A6-A760-5442AEEB903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324F062-276B-4ECE-9A87-D61FF1CAE784}"/>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F3F8DCF-3E1B-4DFA-8AE3-B296EFC8D30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47" name="Freeform: Shape 246">
              <a:extLst>
                <a:ext uri="{FF2B5EF4-FFF2-40B4-BE49-F238E27FC236}">
                  <a16:creationId xmlns:a16="http://schemas.microsoft.com/office/drawing/2014/main" id="{9319E822-E321-4280-A5CB-52FED90A612A}"/>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48" name="Group 247">
              <a:extLst>
                <a:ext uri="{FF2B5EF4-FFF2-40B4-BE49-F238E27FC236}">
                  <a16:creationId xmlns:a16="http://schemas.microsoft.com/office/drawing/2014/main" id="{65A58010-EEB7-48AF-AE98-AE85C6FF6DD4}"/>
                </a:ext>
              </a:extLst>
            </p:cNvPr>
            <p:cNvGrpSpPr/>
            <p:nvPr/>
          </p:nvGrpSpPr>
          <p:grpSpPr>
            <a:xfrm>
              <a:off x="13270818" y="5358205"/>
              <a:ext cx="280864" cy="871483"/>
              <a:chOff x="1968987" y="1811829"/>
              <a:chExt cx="1022846" cy="3173751"/>
            </a:xfrm>
            <a:solidFill>
              <a:schemeClr val="bg1"/>
            </a:solidFill>
          </p:grpSpPr>
          <p:sp>
            <p:nvSpPr>
              <p:cNvPr id="249" name="Freeform: Shape 248">
                <a:extLst>
                  <a:ext uri="{FF2B5EF4-FFF2-40B4-BE49-F238E27FC236}">
                    <a16:creationId xmlns:a16="http://schemas.microsoft.com/office/drawing/2014/main" id="{989ACD15-F303-4E78-A10C-B46E8A0B4C8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2F964CE-B815-4938-B79C-D9BA9036614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5DA1024-EB1D-49F4-9DD6-30D67F538C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242CB61-4A93-435A-9E43-EE01D1830BA3}"/>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64" name="Group 263">
            <a:extLst>
              <a:ext uri="{FF2B5EF4-FFF2-40B4-BE49-F238E27FC236}">
                <a16:creationId xmlns:a16="http://schemas.microsoft.com/office/drawing/2014/main" id="{A3FBBEEA-680F-4255-B399-112EAA7D5CAF}"/>
              </a:ext>
            </a:extLst>
          </p:cNvPr>
          <p:cNvGrpSpPr/>
          <p:nvPr/>
        </p:nvGrpSpPr>
        <p:grpSpPr>
          <a:xfrm>
            <a:off x="4119084" y="827498"/>
            <a:ext cx="979115" cy="1809168"/>
            <a:chOff x="13270818" y="5348004"/>
            <a:chExt cx="540861" cy="999381"/>
          </a:xfrm>
        </p:grpSpPr>
        <p:grpSp>
          <p:nvGrpSpPr>
            <p:cNvPr id="265" name="Group 264">
              <a:extLst>
                <a:ext uri="{FF2B5EF4-FFF2-40B4-BE49-F238E27FC236}">
                  <a16:creationId xmlns:a16="http://schemas.microsoft.com/office/drawing/2014/main" id="{56718850-6901-4253-9A99-DBB2EF2E53E0}"/>
                </a:ext>
              </a:extLst>
            </p:cNvPr>
            <p:cNvGrpSpPr/>
            <p:nvPr/>
          </p:nvGrpSpPr>
          <p:grpSpPr>
            <a:xfrm>
              <a:off x="13425400" y="5348004"/>
              <a:ext cx="303753" cy="998597"/>
              <a:chOff x="2541356" y="1774680"/>
              <a:chExt cx="1106202" cy="3636668"/>
            </a:xfrm>
            <a:solidFill>
              <a:schemeClr val="bg1">
                <a:lumMod val="75000"/>
              </a:schemeClr>
            </a:solidFill>
          </p:grpSpPr>
          <p:sp>
            <p:nvSpPr>
              <p:cNvPr id="272" name="Freeform: Shape 271">
                <a:extLst>
                  <a:ext uri="{FF2B5EF4-FFF2-40B4-BE49-F238E27FC236}">
                    <a16:creationId xmlns:a16="http://schemas.microsoft.com/office/drawing/2014/main" id="{D8AC3D1B-2074-4658-91F4-3CDDF4112E4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EEF4255-4199-49BD-BF9F-D1EEB320CBE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F7F1334-271C-473E-B45F-077391705D7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DE0B166-1CFF-4ADA-8075-E1CEA14EFC60}"/>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4DF6E21-0332-4E30-B9E8-4285303F385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A39F821C-2371-4BC2-BAB3-0BF0EACDB5C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1024F81-2505-4ED4-9844-27FD43F67E1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63442DD-DC6F-4B9B-9270-FA5738CDC2DF}"/>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5B186ED-5D02-4977-BB1D-A8AF5D07B84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BCC9A22-B000-410A-9D7A-763C6855874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9D79A0C-C6A5-46B7-9EA7-D9608028F9C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66" name="Freeform: Shape 265">
              <a:extLst>
                <a:ext uri="{FF2B5EF4-FFF2-40B4-BE49-F238E27FC236}">
                  <a16:creationId xmlns:a16="http://schemas.microsoft.com/office/drawing/2014/main" id="{9A0C7FC7-9047-4B82-97D1-EF778142C96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67" name="Group 266">
              <a:extLst>
                <a:ext uri="{FF2B5EF4-FFF2-40B4-BE49-F238E27FC236}">
                  <a16:creationId xmlns:a16="http://schemas.microsoft.com/office/drawing/2014/main" id="{401F1DE8-DDB6-4667-AEFF-32BE7361A81D}"/>
                </a:ext>
              </a:extLst>
            </p:cNvPr>
            <p:cNvGrpSpPr/>
            <p:nvPr/>
          </p:nvGrpSpPr>
          <p:grpSpPr>
            <a:xfrm>
              <a:off x="13270818" y="5358205"/>
              <a:ext cx="280864" cy="871483"/>
              <a:chOff x="1968987" y="1811829"/>
              <a:chExt cx="1022846" cy="3173751"/>
            </a:xfrm>
            <a:solidFill>
              <a:schemeClr val="bg1"/>
            </a:solidFill>
          </p:grpSpPr>
          <p:sp>
            <p:nvSpPr>
              <p:cNvPr id="268" name="Freeform: Shape 267">
                <a:extLst>
                  <a:ext uri="{FF2B5EF4-FFF2-40B4-BE49-F238E27FC236}">
                    <a16:creationId xmlns:a16="http://schemas.microsoft.com/office/drawing/2014/main" id="{A8965654-3686-4812-9B13-AA4132E7DE8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13F3CEE3-0CC1-4987-8D6F-376A8454F79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12A622B-30FC-4063-8C3C-F5B5077AFC8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450E977-98B2-48A3-A223-4B68591CA07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21" name="Group 320">
            <a:extLst>
              <a:ext uri="{FF2B5EF4-FFF2-40B4-BE49-F238E27FC236}">
                <a16:creationId xmlns:a16="http://schemas.microsoft.com/office/drawing/2014/main" id="{60BA7382-1BC2-43B3-8D60-8E80615C7DEA}"/>
              </a:ext>
            </a:extLst>
          </p:cNvPr>
          <p:cNvGrpSpPr/>
          <p:nvPr/>
        </p:nvGrpSpPr>
        <p:grpSpPr>
          <a:xfrm>
            <a:off x="2570508" y="4079543"/>
            <a:ext cx="729592" cy="1348110"/>
            <a:chOff x="13270818" y="5348004"/>
            <a:chExt cx="540861" cy="999381"/>
          </a:xfrm>
        </p:grpSpPr>
        <p:grpSp>
          <p:nvGrpSpPr>
            <p:cNvPr id="322" name="Group 321">
              <a:extLst>
                <a:ext uri="{FF2B5EF4-FFF2-40B4-BE49-F238E27FC236}">
                  <a16:creationId xmlns:a16="http://schemas.microsoft.com/office/drawing/2014/main" id="{07F5D253-CAE7-493C-8295-375820AEAB9E}"/>
                </a:ext>
              </a:extLst>
            </p:cNvPr>
            <p:cNvGrpSpPr/>
            <p:nvPr/>
          </p:nvGrpSpPr>
          <p:grpSpPr>
            <a:xfrm>
              <a:off x="13425400" y="5348004"/>
              <a:ext cx="303753" cy="998597"/>
              <a:chOff x="2541356" y="1774680"/>
              <a:chExt cx="1106202" cy="3636668"/>
            </a:xfrm>
            <a:solidFill>
              <a:schemeClr val="bg1">
                <a:lumMod val="75000"/>
              </a:schemeClr>
            </a:solidFill>
          </p:grpSpPr>
          <p:sp>
            <p:nvSpPr>
              <p:cNvPr id="329" name="Freeform: Shape 328">
                <a:extLst>
                  <a:ext uri="{FF2B5EF4-FFF2-40B4-BE49-F238E27FC236}">
                    <a16:creationId xmlns:a16="http://schemas.microsoft.com/office/drawing/2014/main" id="{51E869EE-AF05-44E5-823B-3EFE2F94EAE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B29CD9-BCA3-4E6A-BB63-7D057C6F4F3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88BC85E-AC17-4383-B8E5-94190AD3502F}"/>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0768426-1EE5-4067-854F-1FFB5C8D133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7D6D58D-1F26-4195-A888-598D8E6C44A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5D81A8D-5132-4C5B-AACB-FDB1BF08DB6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CD4CABD-21FB-4036-89F2-21C7F68A660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177BA7F-5F87-414B-8509-2F41672475E6}"/>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B34F9AA-D0A6-4098-9948-BDF14859998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F69534D-E059-497B-A847-F484E424AC1A}"/>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5E16D8C-B338-4C2E-B1CA-42E67241BD5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23" name="Freeform: Shape 322">
              <a:extLst>
                <a:ext uri="{FF2B5EF4-FFF2-40B4-BE49-F238E27FC236}">
                  <a16:creationId xmlns:a16="http://schemas.microsoft.com/office/drawing/2014/main" id="{45AFAFC7-956C-47AC-A135-AAF7855CD6DD}"/>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24" name="Group 323">
              <a:extLst>
                <a:ext uri="{FF2B5EF4-FFF2-40B4-BE49-F238E27FC236}">
                  <a16:creationId xmlns:a16="http://schemas.microsoft.com/office/drawing/2014/main" id="{32D10398-94E5-45F3-B420-A23758406C6A}"/>
                </a:ext>
              </a:extLst>
            </p:cNvPr>
            <p:cNvGrpSpPr/>
            <p:nvPr/>
          </p:nvGrpSpPr>
          <p:grpSpPr>
            <a:xfrm>
              <a:off x="13270818" y="5358205"/>
              <a:ext cx="280864" cy="871483"/>
              <a:chOff x="1968987" y="1811829"/>
              <a:chExt cx="1022846" cy="3173751"/>
            </a:xfrm>
            <a:solidFill>
              <a:schemeClr val="bg1"/>
            </a:solidFill>
          </p:grpSpPr>
          <p:sp>
            <p:nvSpPr>
              <p:cNvPr id="325" name="Freeform: Shape 324">
                <a:extLst>
                  <a:ext uri="{FF2B5EF4-FFF2-40B4-BE49-F238E27FC236}">
                    <a16:creationId xmlns:a16="http://schemas.microsoft.com/office/drawing/2014/main" id="{1691000D-B543-42F4-B54B-F35353EA5B41}"/>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AD950FB2-396F-4D26-880C-567D093E721F}"/>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07372AF-ADA0-41FD-AA3B-60055FBD73A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C8198C4-A5ED-4CE6-88B7-0F5D0BCA50D9}"/>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40" name="Group 339">
            <a:extLst>
              <a:ext uri="{FF2B5EF4-FFF2-40B4-BE49-F238E27FC236}">
                <a16:creationId xmlns:a16="http://schemas.microsoft.com/office/drawing/2014/main" id="{A730AD88-3F6C-48E1-9164-E00F50B5C38C}"/>
              </a:ext>
            </a:extLst>
          </p:cNvPr>
          <p:cNvGrpSpPr/>
          <p:nvPr/>
        </p:nvGrpSpPr>
        <p:grpSpPr>
          <a:xfrm>
            <a:off x="3419663" y="3209768"/>
            <a:ext cx="690204" cy="1275331"/>
            <a:chOff x="13270818" y="5348004"/>
            <a:chExt cx="540861" cy="999381"/>
          </a:xfrm>
        </p:grpSpPr>
        <p:grpSp>
          <p:nvGrpSpPr>
            <p:cNvPr id="341" name="Group 340">
              <a:extLst>
                <a:ext uri="{FF2B5EF4-FFF2-40B4-BE49-F238E27FC236}">
                  <a16:creationId xmlns:a16="http://schemas.microsoft.com/office/drawing/2014/main" id="{0D43CD17-398A-4FC7-B479-52AEE5CC2043}"/>
                </a:ext>
              </a:extLst>
            </p:cNvPr>
            <p:cNvGrpSpPr/>
            <p:nvPr/>
          </p:nvGrpSpPr>
          <p:grpSpPr>
            <a:xfrm>
              <a:off x="13425400" y="5348004"/>
              <a:ext cx="303753" cy="998597"/>
              <a:chOff x="2541356" y="1774680"/>
              <a:chExt cx="1106202" cy="3636668"/>
            </a:xfrm>
            <a:solidFill>
              <a:schemeClr val="bg1">
                <a:lumMod val="75000"/>
              </a:schemeClr>
            </a:solidFill>
          </p:grpSpPr>
          <p:sp>
            <p:nvSpPr>
              <p:cNvPr id="348" name="Freeform: Shape 347">
                <a:extLst>
                  <a:ext uri="{FF2B5EF4-FFF2-40B4-BE49-F238E27FC236}">
                    <a16:creationId xmlns:a16="http://schemas.microsoft.com/office/drawing/2014/main" id="{3F440052-2B95-4591-BB84-5719BFA0571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AC1388A-5CA1-4CF9-B0B1-90B6007F205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CCA2A06-EFC4-4A2C-8010-1D4B32FC368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A07B005-E77A-4962-90FD-0AA0944C249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43F41FB-8A79-4FDE-8C65-6188B324A40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DBF7F01-04A2-4DC4-86F4-68EF083B7D6A}"/>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DED12AB-5FF0-4D34-9BC6-4790625B38A6}"/>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45B9A0C-EF2F-4B5A-8989-8200D655B5F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7E8C3CB-17CF-4DA3-A3D7-16C1D856FA6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36BE839-31B0-4E0F-9A78-B390D6647086}"/>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DFA32A1-BFC0-427B-9436-1BB04A74693B}"/>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42" name="Freeform: Shape 341">
              <a:extLst>
                <a:ext uri="{FF2B5EF4-FFF2-40B4-BE49-F238E27FC236}">
                  <a16:creationId xmlns:a16="http://schemas.microsoft.com/office/drawing/2014/main" id="{FCD52097-8889-4339-A025-0C10BC15527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43" name="Group 342">
              <a:extLst>
                <a:ext uri="{FF2B5EF4-FFF2-40B4-BE49-F238E27FC236}">
                  <a16:creationId xmlns:a16="http://schemas.microsoft.com/office/drawing/2014/main" id="{7537E070-B289-49F0-B90F-F5C31F1FC8ED}"/>
                </a:ext>
              </a:extLst>
            </p:cNvPr>
            <p:cNvGrpSpPr/>
            <p:nvPr/>
          </p:nvGrpSpPr>
          <p:grpSpPr>
            <a:xfrm>
              <a:off x="13270818" y="5358205"/>
              <a:ext cx="280864" cy="871483"/>
              <a:chOff x="1968987" y="1811829"/>
              <a:chExt cx="1022846" cy="3173751"/>
            </a:xfrm>
            <a:solidFill>
              <a:schemeClr val="bg1"/>
            </a:solidFill>
          </p:grpSpPr>
          <p:sp>
            <p:nvSpPr>
              <p:cNvPr id="344" name="Freeform: Shape 343">
                <a:extLst>
                  <a:ext uri="{FF2B5EF4-FFF2-40B4-BE49-F238E27FC236}">
                    <a16:creationId xmlns:a16="http://schemas.microsoft.com/office/drawing/2014/main" id="{1EEC1308-3658-478E-9AC6-70FAC0A79F09}"/>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598CA6-B8EC-4388-B437-2CD10BD0AFF6}"/>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CFA872B9-1C92-4151-A3A0-2F212FFA8D2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5CC68A0-1182-4FB5-9F31-C3958F809EAF}"/>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59" name="Group 358">
            <a:extLst>
              <a:ext uri="{FF2B5EF4-FFF2-40B4-BE49-F238E27FC236}">
                <a16:creationId xmlns:a16="http://schemas.microsoft.com/office/drawing/2014/main" id="{C5000D98-0745-4D58-944A-F04C062DC96A}"/>
              </a:ext>
            </a:extLst>
          </p:cNvPr>
          <p:cNvGrpSpPr/>
          <p:nvPr/>
        </p:nvGrpSpPr>
        <p:grpSpPr>
          <a:xfrm>
            <a:off x="4105949" y="2684178"/>
            <a:ext cx="690204" cy="1275331"/>
            <a:chOff x="13270818" y="5348004"/>
            <a:chExt cx="540861" cy="999381"/>
          </a:xfrm>
        </p:grpSpPr>
        <p:grpSp>
          <p:nvGrpSpPr>
            <p:cNvPr id="360" name="Group 359">
              <a:extLst>
                <a:ext uri="{FF2B5EF4-FFF2-40B4-BE49-F238E27FC236}">
                  <a16:creationId xmlns:a16="http://schemas.microsoft.com/office/drawing/2014/main" id="{D4ACDA1E-5A55-4D8B-B245-53DD39CDDD4B}"/>
                </a:ext>
              </a:extLst>
            </p:cNvPr>
            <p:cNvGrpSpPr/>
            <p:nvPr/>
          </p:nvGrpSpPr>
          <p:grpSpPr>
            <a:xfrm>
              <a:off x="13425400" y="5348004"/>
              <a:ext cx="303753" cy="998597"/>
              <a:chOff x="2541356" y="1774680"/>
              <a:chExt cx="1106202" cy="3636668"/>
            </a:xfrm>
            <a:solidFill>
              <a:schemeClr val="bg1">
                <a:lumMod val="75000"/>
              </a:schemeClr>
            </a:solidFill>
          </p:grpSpPr>
          <p:sp>
            <p:nvSpPr>
              <p:cNvPr id="367" name="Freeform: Shape 366">
                <a:extLst>
                  <a:ext uri="{FF2B5EF4-FFF2-40B4-BE49-F238E27FC236}">
                    <a16:creationId xmlns:a16="http://schemas.microsoft.com/office/drawing/2014/main" id="{C4C27F2C-0064-4E92-A904-F0A2B85CDE93}"/>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E42EF6B-07C7-441B-B9B8-E5138CDA3D99}"/>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D901ABB-6C9D-4A05-8A47-3B6ABBE1CD5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3C0F4AD-D6B0-4483-9B84-EF6DE132841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23DD8529-A889-4F91-98D0-BB6CA035C594}"/>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AFC30ED-0818-4F6F-AF34-CDE80ED0795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666D68E-E2CB-4BA5-8F3F-4EDFC8393A02}"/>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EF8394D-56F8-4A5F-B36C-879C4C50835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F7C6EEF-CDC7-4BC7-B501-A8A969A27C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C4F7E65-3F2B-4A67-927D-834A205375B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EB98D15B-ED24-4954-B415-A46B58C06586}"/>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61" name="Freeform: Shape 360">
              <a:extLst>
                <a:ext uri="{FF2B5EF4-FFF2-40B4-BE49-F238E27FC236}">
                  <a16:creationId xmlns:a16="http://schemas.microsoft.com/office/drawing/2014/main" id="{2C05D0FD-1601-4D8A-B99F-59CCDC18C672}"/>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62" name="Group 361">
              <a:extLst>
                <a:ext uri="{FF2B5EF4-FFF2-40B4-BE49-F238E27FC236}">
                  <a16:creationId xmlns:a16="http://schemas.microsoft.com/office/drawing/2014/main" id="{E90D2CF2-0702-41C7-958B-3E13F2D4C31A}"/>
                </a:ext>
              </a:extLst>
            </p:cNvPr>
            <p:cNvGrpSpPr/>
            <p:nvPr/>
          </p:nvGrpSpPr>
          <p:grpSpPr>
            <a:xfrm>
              <a:off x="13270818" y="5358205"/>
              <a:ext cx="280864" cy="871483"/>
              <a:chOff x="1968987" y="1811829"/>
              <a:chExt cx="1022846" cy="3173751"/>
            </a:xfrm>
            <a:solidFill>
              <a:schemeClr val="bg1"/>
            </a:solidFill>
          </p:grpSpPr>
          <p:sp>
            <p:nvSpPr>
              <p:cNvPr id="363" name="Freeform: Shape 362">
                <a:extLst>
                  <a:ext uri="{FF2B5EF4-FFF2-40B4-BE49-F238E27FC236}">
                    <a16:creationId xmlns:a16="http://schemas.microsoft.com/office/drawing/2014/main" id="{1E9643ED-A472-469D-8512-78E11D8CDFD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9D75E26-865E-4198-AE0B-83ED28B2CB2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29B40BC-F2B1-4805-9C05-AC07CE6EFC78}"/>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C8359C8F-9C70-43EC-A91F-EDB5D56C950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 name="Group 1">
            <a:extLst>
              <a:ext uri="{FF2B5EF4-FFF2-40B4-BE49-F238E27FC236}">
                <a16:creationId xmlns:a16="http://schemas.microsoft.com/office/drawing/2014/main" id="{54737091-7C6F-4EFD-9238-157A7009DC40}"/>
              </a:ext>
            </a:extLst>
          </p:cNvPr>
          <p:cNvGrpSpPr/>
          <p:nvPr/>
        </p:nvGrpSpPr>
        <p:grpSpPr>
          <a:xfrm>
            <a:off x="2409038" y="2266509"/>
            <a:ext cx="1075384" cy="1985268"/>
            <a:chOff x="10815796" y="5263538"/>
            <a:chExt cx="840348" cy="1551369"/>
          </a:xfrm>
        </p:grpSpPr>
        <p:grpSp>
          <p:nvGrpSpPr>
            <p:cNvPr id="120" name="Group 119">
              <a:extLst>
                <a:ext uri="{FF2B5EF4-FFF2-40B4-BE49-F238E27FC236}">
                  <a16:creationId xmlns:a16="http://schemas.microsoft.com/office/drawing/2014/main" id="{EA9711E3-6CE0-4028-A2ED-23FD9F763A71}"/>
                </a:ext>
              </a:extLst>
            </p:cNvPr>
            <p:cNvGrpSpPr/>
            <p:nvPr/>
          </p:nvGrpSpPr>
          <p:grpSpPr>
            <a:xfrm>
              <a:off x="11056835" y="5263538"/>
              <a:ext cx="471272" cy="1550152"/>
              <a:chOff x="2541356" y="1772713"/>
              <a:chExt cx="1106207" cy="3638635"/>
            </a:xfrm>
            <a:solidFill>
              <a:schemeClr val="accent3">
                <a:lumMod val="75000"/>
              </a:schemeClr>
            </a:solidFill>
          </p:grpSpPr>
          <p:sp>
            <p:nvSpPr>
              <p:cNvPr id="127" name="Freeform: Shape 126">
                <a:extLst>
                  <a:ext uri="{FF2B5EF4-FFF2-40B4-BE49-F238E27FC236}">
                    <a16:creationId xmlns:a16="http://schemas.microsoft.com/office/drawing/2014/main" id="{9E52F799-ACFB-48DD-8580-B8DB63B1CC9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EF89742-6670-4E1D-8D67-680F07F0901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169CB5-FB00-48D8-8C0F-A00B42722497}"/>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990DCC4-6002-43D5-89E2-76C5294C6D4A}"/>
                  </a:ext>
                </a:extLst>
              </p:cNvPr>
              <p:cNvSpPr/>
              <p:nvPr/>
            </p:nvSpPr>
            <p:spPr>
              <a:xfrm>
                <a:off x="2986527" y="3640650"/>
                <a:ext cx="661036" cy="1099185"/>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099185">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60985" y="1099185"/>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64478B2-D07C-4B19-B85B-3CD71DB61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B090E8F-FD7F-4067-8FF3-0A82A055FE4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solidFill>
                <a:schemeClr val="accent3">
                  <a:lumMod val="75000"/>
                </a:scheme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B431C45-F42E-4876-A9B9-E7D213A16185}"/>
                  </a:ext>
                </a:extLst>
              </p:cNvPr>
              <p:cNvSpPr/>
              <p:nvPr/>
            </p:nvSpPr>
            <p:spPr>
              <a:xfrm>
                <a:off x="3102280" y="2270955"/>
                <a:ext cx="457200" cy="495300"/>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03A32AC-792C-410E-9F74-8833296030C3}"/>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6A28F1-6C5F-4256-9BEE-D3F1F96EFE9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3F64554-20BD-467C-8EDA-2FE4484D8F53}"/>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6AC957C-67B5-4369-971B-379AC6E46A9B}"/>
                  </a:ext>
                </a:extLst>
              </p:cNvPr>
              <p:cNvSpPr/>
              <p:nvPr/>
            </p:nvSpPr>
            <p:spPr>
              <a:xfrm>
                <a:off x="2708898" y="1772713"/>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accent3"/>
              </a:solidFill>
              <a:ln w="9525" cap="flat">
                <a:noFill/>
                <a:prstDash val="solid"/>
                <a:miter/>
              </a:ln>
            </p:spPr>
            <p:txBody>
              <a:bodyPr rtlCol="0" anchor="ctr"/>
              <a:lstStyle/>
              <a:p>
                <a:endParaRPr lang="en-US"/>
              </a:p>
            </p:txBody>
          </p:sp>
        </p:grpSp>
        <p:sp>
          <p:nvSpPr>
            <p:cNvPr id="121" name="Freeform: Shape 120">
              <a:extLst>
                <a:ext uri="{FF2B5EF4-FFF2-40B4-BE49-F238E27FC236}">
                  <a16:creationId xmlns:a16="http://schemas.microsoft.com/office/drawing/2014/main" id="{B1B462AB-917E-488E-9EC8-645233EC0E8F}"/>
                </a:ext>
              </a:extLst>
            </p:cNvPr>
            <p:cNvSpPr/>
            <p:nvPr/>
          </p:nvSpPr>
          <p:spPr>
            <a:xfrm>
              <a:off x="10925723" y="5321602"/>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accent3"/>
            </a:solidFill>
            <a:ln w="9525" cap="flat">
              <a:noFill/>
              <a:prstDash val="solid"/>
              <a:miter/>
            </a:ln>
          </p:spPr>
          <p:txBody>
            <a:bodyPr rtlCol="0" anchor="ctr"/>
            <a:lstStyle/>
            <a:p>
              <a:endParaRPr lang="en-US"/>
            </a:p>
          </p:txBody>
        </p:sp>
        <p:grpSp>
          <p:nvGrpSpPr>
            <p:cNvPr id="122" name="Group 121">
              <a:extLst>
                <a:ext uri="{FF2B5EF4-FFF2-40B4-BE49-F238E27FC236}">
                  <a16:creationId xmlns:a16="http://schemas.microsoft.com/office/drawing/2014/main" id="{ACA9C18F-393F-48BA-A1FB-CD1CCBEA2F87}"/>
                </a:ext>
              </a:extLst>
            </p:cNvPr>
            <p:cNvGrpSpPr/>
            <p:nvPr/>
          </p:nvGrpSpPr>
          <p:grpSpPr>
            <a:xfrm>
              <a:off x="10815796" y="5279364"/>
              <a:ext cx="424862" cy="1352937"/>
              <a:chOff x="1975571" y="1809862"/>
              <a:chExt cx="997268" cy="3175718"/>
            </a:xfrm>
          </p:grpSpPr>
          <p:sp>
            <p:nvSpPr>
              <p:cNvPr id="123" name="Freeform: Shape 122">
                <a:extLst>
                  <a:ext uri="{FF2B5EF4-FFF2-40B4-BE49-F238E27FC236}">
                    <a16:creationId xmlns:a16="http://schemas.microsoft.com/office/drawing/2014/main" id="{48C69675-E4ED-42FD-AABF-9DDABAF192A2}"/>
                  </a:ext>
                </a:extLst>
              </p:cNvPr>
              <p:cNvSpPr/>
              <p:nvPr/>
            </p:nvSpPr>
            <p:spPr>
              <a:xfrm>
                <a:off x="1982155" y="4195005"/>
                <a:ext cx="600074"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58388E7-40B3-44AD-A392-5AC89B7F13E6}"/>
                  </a:ext>
                </a:extLst>
              </p:cNvPr>
              <p:cNvSpPr/>
              <p:nvPr/>
            </p:nvSpPr>
            <p:spPr>
              <a:xfrm>
                <a:off x="1975571" y="4089376"/>
                <a:ext cx="581025" cy="247650"/>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AD0486D-4563-4E9B-AB67-5C9A339FD1ED}"/>
                  </a:ext>
                </a:extLst>
              </p:cNvPr>
              <p:cNvSpPr/>
              <p:nvPr/>
            </p:nvSpPr>
            <p:spPr>
              <a:xfrm>
                <a:off x="2032721" y="1973775"/>
                <a:ext cx="940118" cy="1580197"/>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ADDB1E7-36ED-47F4-8219-C08FCEBAAC9A}"/>
                  </a:ext>
                </a:extLst>
              </p:cNvPr>
              <p:cNvSpPr/>
              <p:nvPr/>
            </p:nvSpPr>
            <p:spPr>
              <a:xfrm>
                <a:off x="2707947" y="1809862"/>
                <a:ext cx="257175"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24195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720F60-DBFA-4CE1-BEFB-7D5564E7CE04}"/>
              </a:ext>
            </a:extLst>
          </p:cNvPr>
          <p:cNvGrpSpPr/>
          <p:nvPr/>
        </p:nvGrpSpPr>
        <p:grpSpPr>
          <a:xfrm>
            <a:off x="0" y="1490000"/>
            <a:ext cx="8637956" cy="1506924"/>
            <a:chOff x="-3275764" y="1154174"/>
            <a:chExt cx="9014587" cy="1754490"/>
          </a:xfrm>
          <a:effectLst/>
        </p:grpSpPr>
        <p:sp>
          <p:nvSpPr>
            <p:cNvPr id="6" name="Rectangle 5">
              <a:extLst>
                <a:ext uri="{FF2B5EF4-FFF2-40B4-BE49-F238E27FC236}">
                  <a16:creationId xmlns:a16="http://schemas.microsoft.com/office/drawing/2014/main" id="{ABCC6BB0-46FC-42BC-91EC-8C2C600526DD}"/>
                </a:ext>
              </a:extLst>
            </p:cNvPr>
            <p:cNvSpPr/>
            <p:nvPr userDrawn="1"/>
          </p:nvSpPr>
          <p:spPr>
            <a:xfrm>
              <a:off x="-3275764" y="1262118"/>
              <a:ext cx="8152563" cy="767579"/>
            </a:xfrm>
            <a:prstGeom prst="rect">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1A4A10-3942-4C3F-8261-723072B67C04}"/>
                </a:ext>
              </a:extLst>
            </p:cNvPr>
            <p:cNvSpPr/>
            <p:nvPr userDrawn="1"/>
          </p:nvSpPr>
          <p:spPr>
            <a:xfrm>
              <a:off x="-3275764" y="2029697"/>
              <a:ext cx="8152564" cy="767579"/>
            </a:xfrm>
            <a:prstGeom prst="rect">
              <a:avLst/>
            </a:pr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B9FC3857-4556-47B5-90C1-31057D27A119}"/>
                </a:ext>
              </a:extLst>
            </p:cNvPr>
            <p:cNvSpPr/>
            <p:nvPr userDrawn="1"/>
          </p:nvSpPr>
          <p:spPr>
            <a:xfrm>
              <a:off x="4490860" y="1154174"/>
              <a:ext cx="1247963" cy="875523"/>
            </a:xfrm>
            <a:custGeom>
              <a:avLst/>
              <a:gdLst>
                <a:gd name="connsiteX0" fmla="*/ 421406 w 1247963"/>
                <a:gd name="connsiteY0" fmla="*/ 0 h 875523"/>
                <a:gd name="connsiteX1" fmla="*/ 1247963 w 1247963"/>
                <a:gd name="connsiteY1" fmla="*/ 0 h 875523"/>
                <a:gd name="connsiteX2" fmla="*/ 826557 w 1247963"/>
                <a:gd name="connsiteY2" fmla="*/ 875523 h 875523"/>
                <a:gd name="connsiteX3" fmla="*/ 0 w 1247963"/>
                <a:gd name="connsiteY3" fmla="*/ 875523 h 875523"/>
              </a:gdLst>
              <a:ahLst/>
              <a:cxnLst>
                <a:cxn ang="0">
                  <a:pos x="connsiteX0" y="connsiteY0"/>
                </a:cxn>
                <a:cxn ang="0">
                  <a:pos x="connsiteX1" y="connsiteY1"/>
                </a:cxn>
                <a:cxn ang="0">
                  <a:pos x="connsiteX2" y="connsiteY2"/>
                </a:cxn>
                <a:cxn ang="0">
                  <a:pos x="connsiteX3" y="connsiteY3"/>
                </a:cxn>
              </a:cxnLst>
              <a:rect l="l" t="t" r="r" b="b"/>
              <a:pathLst>
                <a:path w="1247963" h="875523">
                  <a:moveTo>
                    <a:pt x="421406" y="0"/>
                  </a:moveTo>
                  <a:lnTo>
                    <a:pt x="1247963" y="0"/>
                  </a:lnTo>
                  <a:lnTo>
                    <a:pt x="826557" y="875523"/>
                  </a:lnTo>
                  <a:lnTo>
                    <a:pt x="0" y="875523"/>
                  </a:lnTo>
                  <a:close/>
                </a:path>
              </a:pathLst>
            </a:cu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 name="Freeform: Shape 8">
              <a:extLst>
                <a:ext uri="{FF2B5EF4-FFF2-40B4-BE49-F238E27FC236}">
                  <a16:creationId xmlns:a16="http://schemas.microsoft.com/office/drawing/2014/main" id="{C5BA3E76-2583-4852-9F96-B7AE82903172}"/>
                </a:ext>
              </a:extLst>
            </p:cNvPr>
            <p:cNvSpPr/>
            <p:nvPr userDrawn="1"/>
          </p:nvSpPr>
          <p:spPr>
            <a:xfrm>
              <a:off x="4065676" y="2029697"/>
              <a:ext cx="1249621" cy="878967"/>
            </a:xfrm>
            <a:custGeom>
              <a:avLst/>
              <a:gdLst>
                <a:gd name="connsiteX0" fmla="*/ 423064 w 1249621"/>
                <a:gd name="connsiteY0" fmla="*/ 0 h 878967"/>
                <a:gd name="connsiteX1" fmla="*/ 1249621 w 1249621"/>
                <a:gd name="connsiteY1" fmla="*/ 0 h 878967"/>
                <a:gd name="connsiteX2" fmla="*/ 826557 w 1249621"/>
                <a:gd name="connsiteY2" fmla="*/ 878967 h 878967"/>
                <a:gd name="connsiteX3" fmla="*/ 0 w 1249621"/>
                <a:gd name="connsiteY3" fmla="*/ 878967 h 878967"/>
              </a:gdLst>
              <a:ahLst/>
              <a:cxnLst>
                <a:cxn ang="0">
                  <a:pos x="connsiteX0" y="connsiteY0"/>
                </a:cxn>
                <a:cxn ang="0">
                  <a:pos x="connsiteX1" y="connsiteY1"/>
                </a:cxn>
                <a:cxn ang="0">
                  <a:pos x="connsiteX2" y="connsiteY2"/>
                </a:cxn>
                <a:cxn ang="0">
                  <a:pos x="connsiteX3" y="connsiteY3"/>
                </a:cxn>
              </a:cxnLst>
              <a:rect l="l" t="t" r="r" b="b"/>
              <a:pathLst>
                <a:path w="1249621" h="878967">
                  <a:moveTo>
                    <a:pt x="423064" y="0"/>
                  </a:moveTo>
                  <a:lnTo>
                    <a:pt x="1249621" y="0"/>
                  </a:lnTo>
                  <a:lnTo>
                    <a:pt x="826557" y="878967"/>
                  </a:lnTo>
                  <a:lnTo>
                    <a:pt x="0" y="878967"/>
                  </a:lnTo>
                  <a:close/>
                </a:path>
              </a:pathLst>
            </a:cu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grpSp>
      <p:grpSp>
        <p:nvGrpSpPr>
          <p:cNvPr id="10" name="Group 9">
            <a:extLst>
              <a:ext uri="{FF2B5EF4-FFF2-40B4-BE49-F238E27FC236}">
                <a16:creationId xmlns:a16="http://schemas.microsoft.com/office/drawing/2014/main" id="{25EA98DA-E797-49B4-8DC3-A2265CCF8B93}"/>
              </a:ext>
            </a:extLst>
          </p:cNvPr>
          <p:cNvGrpSpPr/>
          <p:nvPr/>
        </p:nvGrpSpPr>
        <p:grpSpPr>
          <a:xfrm>
            <a:off x="-1" y="3197891"/>
            <a:ext cx="7758667" cy="1506924"/>
            <a:chOff x="-2413741" y="1154174"/>
            <a:chExt cx="8152564" cy="1754490"/>
          </a:xfrm>
          <a:effectLst/>
        </p:grpSpPr>
        <p:sp>
          <p:nvSpPr>
            <p:cNvPr id="11" name="Rectangle 10">
              <a:extLst>
                <a:ext uri="{FF2B5EF4-FFF2-40B4-BE49-F238E27FC236}">
                  <a16:creationId xmlns:a16="http://schemas.microsoft.com/office/drawing/2014/main" id="{CE50032C-F640-48B9-BB7E-D1D98A42D139}"/>
                </a:ext>
              </a:extLst>
            </p:cNvPr>
            <p:cNvSpPr/>
            <p:nvPr userDrawn="1"/>
          </p:nvSpPr>
          <p:spPr>
            <a:xfrm>
              <a:off x="-2413741" y="1262118"/>
              <a:ext cx="7290538" cy="767579"/>
            </a:xfrm>
            <a:prstGeom prst="rect">
              <a:avLst/>
            </a:prstGeom>
            <a:solidFill>
              <a:schemeClr val="accent4">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FB1516-4921-43AC-A6C1-5ADDDD1BD3AF}"/>
                </a:ext>
              </a:extLst>
            </p:cNvPr>
            <p:cNvSpPr/>
            <p:nvPr userDrawn="1"/>
          </p:nvSpPr>
          <p:spPr>
            <a:xfrm>
              <a:off x="-2413740" y="2029697"/>
              <a:ext cx="7290539" cy="767579"/>
            </a:xfrm>
            <a:prstGeom prst="rect">
              <a:avLst/>
            </a:prstGeom>
            <a:solidFill>
              <a:schemeClr val="accent4">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21C85A-1FB3-4934-AFE7-9DAC8A3C7A2B}"/>
                </a:ext>
              </a:extLst>
            </p:cNvPr>
            <p:cNvSpPr/>
            <p:nvPr userDrawn="1"/>
          </p:nvSpPr>
          <p:spPr>
            <a:xfrm>
              <a:off x="4490860" y="1154174"/>
              <a:ext cx="1247963" cy="875523"/>
            </a:xfrm>
            <a:custGeom>
              <a:avLst/>
              <a:gdLst>
                <a:gd name="connsiteX0" fmla="*/ 421406 w 1247963"/>
                <a:gd name="connsiteY0" fmla="*/ 0 h 875523"/>
                <a:gd name="connsiteX1" fmla="*/ 1247963 w 1247963"/>
                <a:gd name="connsiteY1" fmla="*/ 0 h 875523"/>
                <a:gd name="connsiteX2" fmla="*/ 826557 w 1247963"/>
                <a:gd name="connsiteY2" fmla="*/ 875523 h 875523"/>
                <a:gd name="connsiteX3" fmla="*/ 0 w 1247963"/>
                <a:gd name="connsiteY3" fmla="*/ 875523 h 875523"/>
              </a:gdLst>
              <a:ahLst/>
              <a:cxnLst>
                <a:cxn ang="0">
                  <a:pos x="connsiteX0" y="connsiteY0"/>
                </a:cxn>
                <a:cxn ang="0">
                  <a:pos x="connsiteX1" y="connsiteY1"/>
                </a:cxn>
                <a:cxn ang="0">
                  <a:pos x="connsiteX2" y="connsiteY2"/>
                </a:cxn>
                <a:cxn ang="0">
                  <a:pos x="connsiteX3" y="connsiteY3"/>
                </a:cxn>
              </a:cxnLst>
              <a:rect l="l" t="t" r="r" b="b"/>
              <a:pathLst>
                <a:path w="1247963" h="875523">
                  <a:moveTo>
                    <a:pt x="421406" y="0"/>
                  </a:moveTo>
                  <a:lnTo>
                    <a:pt x="1247963" y="0"/>
                  </a:lnTo>
                  <a:lnTo>
                    <a:pt x="826557" y="875523"/>
                  </a:lnTo>
                  <a:lnTo>
                    <a:pt x="0" y="875523"/>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4" name="Freeform: Shape 13">
              <a:extLst>
                <a:ext uri="{FF2B5EF4-FFF2-40B4-BE49-F238E27FC236}">
                  <a16:creationId xmlns:a16="http://schemas.microsoft.com/office/drawing/2014/main" id="{F0E8FE89-5919-4007-9034-6F5AFB580C18}"/>
                </a:ext>
              </a:extLst>
            </p:cNvPr>
            <p:cNvSpPr/>
            <p:nvPr userDrawn="1"/>
          </p:nvSpPr>
          <p:spPr>
            <a:xfrm>
              <a:off x="4065676" y="2029697"/>
              <a:ext cx="1249621" cy="878967"/>
            </a:xfrm>
            <a:custGeom>
              <a:avLst/>
              <a:gdLst>
                <a:gd name="connsiteX0" fmla="*/ 423064 w 1249621"/>
                <a:gd name="connsiteY0" fmla="*/ 0 h 878967"/>
                <a:gd name="connsiteX1" fmla="*/ 1249621 w 1249621"/>
                <a:gd name="connsiteY1" fmla="*/ 0 h 878967"/>
                <a:gd name="connsiteX2" fmla="*/ 826557 w 1249621"/>
                <a:gd name="connsiteY2" fmla="*/ 878967 h 878967"/>
                <a:gd name="connsiteX3" fmla="*/ 0 w 1249621"/>
                <a:gd name="connsiteY3" fmla="*/ 878967 h 878967"/>
              </a:gdLst>
              <a:ahLst/>
              <a:cxnLst>
                <a:cxn ang="0">
                  <a:pos x="connsiteX0" y="connsiteY0"/>
                </a:cxn>
                <a:cxn ang="0">
                  <a:pos x="connsiteX1" y="connsiteY1"/>
                </a:cxn>
                <a:cxn ang="0">
                  <a:pos x="connsiteX2" y="connsiteY2"/>
                </a:cxn>
                <a:cxn ang="0">
                  <a:pos x="connsiteX3" y="connsiteY3"/>
                </a:cxn>
              </a:cxnLst>
              <a:rect l="l" t="t" r="r" b="b"/>
              <a:pathLst>
                <a:path w="1249621" h="878967">
                  <a:moveTo>
                    <a:pt x="423064" y="0"/>
                  </a:moveTo>
                  <a:lnTo>
                    <a:pt x="1249621" y="0"/>
                  </a:lnTo>
                  <a:lnTo>
                    <a:pt x="826557" y="878967"/>
                  </a:lnTo>
                  <a:lnTo>
                    <a:pt x="0" y="878967"/>
                  </a:lnTo>
                  <a:close/>
                </a:path>
              </a:pathLst>
            </a:cu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grpSp>
      <p:grpSp>
        <p:nvGrpSpPr>
          <p:cNvPr id="15" name="Group 14">
            <a:extLst>
              <a:ext uri="{FF2B5EF4-FFF2-40B4-BE49-F238E27FC236}">
                <a16:creationId xmlns:a16="http://schemas.microsoft.com/office/drawing/2014/main" id="{BD94D23D-330A-4686-A8DA-6A484F47B79E}"/>
              </a:ext>
            </a:extLst>
          </p:cNvPr>
          <p:cNvGrpSpPr/>
          <p:nvPr/>
        </p:nvGrpSpPr>
        <p:grpSpPr>
          <a:xfrm>
            <a:off x="0" y="4905782"/>
            <a:ext cx="6938289" cy="1506924"/>
            <a:chOff x="-1551715" y="1154174"/>
            <a:chExt cx="7290538" cy="1754490"/>
          </a:xfrm>
          <a:effectLst/>
        </p:grpSpPr>
        <p:sp>
          <p:nvSpPr>
            <p:cNvPr id="16" name="Rectangle 15">
              <a:extLst>
                <a:ext uri="{FF2B5EF4-FFF2-40B4-BE49-F238E27FC236}">
                  <a16:creationId xmlns:a16="http://schemas.microsoft.com/office/drawing/2014/main" id="{F1EC002A-93FB-4658-BC19-87EC07B5E6E7}"/>
                </a:ext>
              </a:extLst>
            </p:cNvPr>
            <p:cNvSpPr/>
            <p:nvPr userDrawn="1"/>
          </p:nvSpPr>
          <p:spPr>
            <a:xfrm>
              <a:off x="-1551715" y="1262118"/>
              <a:ext cx="6428514" cy="767579"/>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E01FB39-B2B4-4AA2-9412-88F4DD6E1197}"/>
                </a:ext>
              </a:extLst>
            </p:cNvPr>
            <p:cNvSpPr/>
            <p:nvPr userDrawn="1"/>
          </p:nvSpPr>
          <p:spPr>
            <a:xfrm>
              <a:off x="-1551715" y="2029697"/>
              <a:ext cx="6428515" cy="767579"/>
            </a:xfrm>
            <a:prstGeom prst="rect">
              <a:avLst/>
            </a:prstGeom>
            <a:gradFill>
              <a:gsLst>
                <a:gs pos="0">
                  <a:schemeClr val="accent1">
                    <a:lumMod val="80000"/>
                  </a:schemeClr>
                </a:gs>
                <a:gs pos="100000">
                  <a:schemeClr val="accent1">
                    <a:lumMod val="88000"/>
                  </a:schemeClr>
                </a:gs>
              </a:gsLst>
              <a:lin ang="81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CDB129A-CC26-4245-AC35-F2B393300A33}"/>
                </a:ext>
              </a:extLst>
            </p:cNvPr>
            <p:cNvSpPr/>
            <p:nvPr userDrawn="1"/>
          </p:nvSpPr>
          <p:spPr>
            <a:xfrm>
              <a:off x="4490860" y="1154174"/>
              <a:ext cx="1247963" cy="875523"/>
            </a:xfrm>
            <a:custGeom>
              <a:avLst/>
              <a:gdLst>
                <a:gd name="connsiteX0" fmla="*/ 421406 w 1247963"/>
                <a:gd name="connsiteY0" fmla="*/ 0 h 875523"/>
                <a:gd name="connsiteX1" fmla="*/ 1247963 w 1247963"/>
                <a:gd name="connsiteY1" fmla="*/ 0 h 875523"/>
                <a:gd name="connsiteX2" fmla="*/ 826557 w 1247963"/>
                <a:gd name="connsiteY2" fmla="*/ 875523 h 875523"/>
                <a:gd name="connsiteX3" fmla="*/ 0 w 1247963"/>
                <a:gd name="connsiteY3" fmla="*/ 875523 h 875523"/>
              </a:gdLst>
              <a:ahLst/>
              <a:cxnLst>
                <a:cxn ang="0">
                  <a:pos x="connsiteX0" y="connsiteY0"/>
                </a:cxn>
                <a:cxn ang="0">
                  <a:pos x="connsiteX1" y="connsiteY1"/>
                </a:cxn>
                <a:cxn ang="0">
                  <a:pos x="connsiteX2" y="connsiteY2"/>
                </a:cxn>
                <a:cxn ang="0">
                  <a:pos x="connsiteX3" y="connsiteY3"/>
                </a:cxn>
              </a:cxnLst>
              <a:rect l="l" t="t" r="r" b="b"/>
              <a:pathLst>
                <a:path w="1247963" h="875523">
                  <a:moveTo>
                    <a:pt x="421406" y="0"/>
                  </a:moveTo>
                  <a:lnTo>
                    <a:pt x="1247963" y="0"/>
                  </a:lnTo>
                  <a:lnTo>
                    <a:pt x="826557" y="875523"/>
                  </a:lnTo>
                  <a:lnTo>
                    <a:pt x="0" y="875523"/>
                  </a:lnTo>
                  <a:close/>
                </a:path>
              </a:pathLst>
            </a:cu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9" name="Freeform: Shape 18">
              <a:extLst>
                <a:ext uri="{FF2B5EF4-FFF2-40B4-BE49-F238E27FC236}">
                  <a16:creationId xmlns:a16="http://schemas.microsoft.com/office/drawing/2014/main" id="{EF9FAEEA-C4F0-4D9F-B590-BFA3E64E9566}"/>
                </a:ext>
              </a:extLst>
            </p:cNvPr>
            <p:cNvSpPr/>
            <p:nvPr userDrawn="1"/>
          </p:nvSpPr>
          <p:spPr>
            <a:xfrm>
              <a:off x="4065676" y="2029697"/>
              <a:ext cx="1249621" cy="878967"/>
            </a:xfrm>
            <a:custGeom>
              <a:avLst/>
              <a:gdLst>
                <a:gd name="connsiteX0" fmla="*/ 423064 w 1249621"/>
                <a:gd name="connsiteY0" fmla="*/ 0 h 878967"/>
                <a:gd name="connsiteX1" fmla="*/ 1249621 w 1249621"/>
                <a:gd name="connsiteY1" fmla="*/ 0 h 878967"/>
                <a:gd name="connsiteX2" fmla="*/ 826557 w 1249621"/>
                <a:gd name="connsiteY2" fmla="*/ 878967 h 878967"/>
                <a:gd name="connsiteX3" fmla="*/ 0 w 1249621"/>
                <a:gd name="connsiteY3" fmla="*/ 878967 h 878967"/>
              </a:gdLst>
              <a:ahLst/>
              <a:cxnLst>
                <a:cxn ang="0">
                  <a:pos x="connsiteX0" y="connsiteY0"/>
                </a:cxn>
                <a:cxn ang="0">
                  <a:pos x="connsiteX1" y="connsiteY1"/>
                </a:cxn>
                <a:cxn ang="0">
                  <a:pos x="connsiteX2" y="connsiteY2"/>
                </a:cxn>
                <a:cxn ang="0">
                  <a:pos x="connsiteX3" y="connsiteY3"/>
                </a:cxn>
              </a:cxnLst>
              <a:rect l="l" t="t" r="r" b="b"/>
              <a:pathLst>
                <a:path w="1249621" h="878967">
                  <a:moveTo>
                    <a:pt x="423064" y="0"/>
                  </a:moveTo>
                  <a:lnTo>
                    <a:pt x="1249621" y="0"/>
                  </a:lnTo>
                  <a:lnTo>
                    <a:pt x="826557" y="878967"/>
                  </a:lnTo>
                  <a:lnTo>
                    <a:pt x="0" y="878967"/>
                  </a:lnTo>
                  <a:close/>
                </a:path>
              </a:pathLst>
            </a:cu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grpSp>
      <p:sp>
        <p:nvSpPr>
          <p:cNvPr id="20" name="Isosceles Triangle 22">
            <a:extLst>
              <a:ext uri="{FF2B5EF4-FFF2-40B4-BE49-F238E27FC236}">
                <a16:creationId xmlns:a16="http://schemas.microsoft.com/office/drawing/2014/main" id="{58FDBAF5-153B-491B-9672-5F61E52CEF30}"/>
              </a:ext>
            </a:extLst>
          </p:cNvPr>
          <p:cNvSpPr/>
          <p:nvPr/>
        </p:nvSpPr>
        <p:spPr>
          <a:xfrm rot="19800000">
            <a:off x="7603184" y="3744692"/>
            <a:ext cx="3327758" cy="2697807"/>
          </a:xfrm>
          <a:custGeom>
            <a:avLst/>
            <a:gdLst>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2863670 w 4995280"/>
              <a:gd name="connsiteY5" fmla="*/ 1075337 h 4221188"/>
              <a:gd name="connsiteX6" fmla="*/ 2476544 w 4995280"/>
              <a:gd name="connsiteY6" fmla="*/ 891386 h 4221188"/>
              <a:gd name="connsiteX7" fmla="*/ 2389121 w 4995280"/>
              <a:gd name="connsiteY7" fmla="*/ 874986 h 4221188"/>
              <a:gd name="connsiteX8" fmla="*/ 2317734 w 4995280"/>
              <a:gd name="connsiteY8" fmla="*/ 1082029 h 4221188"/>
              <a:gd name="connsiteX9" fmla="*/ 3205629 w 4995280"/>
              <a:gd name="connsiteY9" fmla="*/ 1594653 h 4221188"/>
              <a:gd name="connsiteX10" fmla="*/ 3357227 w 4995280"/>
              <a:gd name="connsiteY10" fmla="*/ 1446173 h 4221188"/>
              <a:gd name="connsiteX11" fmla="*/ 2863670 w 4995280"/>
              <a:gd name="connsiteY11" fmla="*/ 1075337 h 4221188"/>
              <a:gd name="connsiteX12" fmla="*/ 4568006 w 4995280"/>
              <a:gd name="connsiteY12" fmla="*/ 2045651 h 4221188"/>
              <a:gd name="connsiteX13" fmla="*/ 4524932 w 4995280"/>
              <a:gd name="connsiteY13" fmla="*/ 2024256 h 4221188"/>
              <a:gd name="connsiteX14" fmla="*/ 4376584 w 4995280"/>
              <a:gd name="connsiteY14" fmla="*/ 2109904 h 4221188"/>
              <a:gd name="connsiteX15" fmla="*/ 4462232 w 4995280"/>
              <a:gd name="connsiteY15" fmla="*/ 2258247 h 4221188"/>
              <a:gd name="connsiteX16" fmla="*/ 4610577 w 4995280"/>
              <a:gd name="connsiteY16" fmla="*/ 2172601 h 4221188"/>
              <a:gd name="connsiteX17" fmla="*/ 4568006 w 4995280"/>
              <a:gd name="connsiteY17" fmla="*/ 2045651 h 4221188"/>
              <a:gd name="connsiteX18" fmla="*/ 4995280 w 4995280"/>
              <a:gd name="connsiteY18" fmla="*/ 1981007 h 4221188"/>
              <a:gd name="connsiteX19" fmla="*/ 4937112 w 4995280"/>
              <a:gd name="connsiteY19" fmla="*/ 2070280 h 4221188"/>
              <a:gd name="connsiteX20" fmla="*/ 4678445 w 4995280"/>
              <a:gd name="connsiteY20" fmla="*/ 1985146 h 4221188"/>
              <a:gd name="connsiteX21" fmla="*/ 4727574 w 4995280"/>
              <a:gd name="connsiteY21" fmla="*/ 2203950 h 4221188"/>
              <a:gd name="connsiteX22" fmla="*/ 4430883 w 4995280"/>
              <a:gd name="connsiteY22" fmla="*/ 2375246 h 4221188"/>
              <a:gd name="connsiteX23" fmla="*/ 4259587 w 4995280"/>
              <a:gd name="connsiteY23" fmla="*/ 2078553 h 4221188"/>
              <a:gd name="connsiteX24" fmla="*/ 4378457 w 4995280"/>
              <a:gd name="connsiteY24" fmla="*/ 1928722 h 4221188"/>
              <a:gd name="connsiteX25" fmla="*/ 4281143 w 4995280"/>
              <a:gd name="connsiteY25" fmla="*/ 1925477 h 4221188"/>
              <a:gd name="connsiteX26" fmla="*/ 4111363 w 4995280"/>
              <a:gd name="connsiteY26" fmla="*/ 2010327 h 4221188"/>
              <a:gd name="connsiteX27" fmla="*/ 3937078 w 4995280"/>
              <a:gd name="connsiteY27" fmla="*/ 3001142 h 4221188"/>
              <a:gd name="connsiteX28" fmla="*/ 2864666 w 4995280"/>
              <a:gd name="connsiteY28" fmla="*/ 3621717 h 4221188"/>
              <a:gd name="connsiteX29" fmla="*/ 2346113 w 4995280"/>
              <a:gd name="connsiteY29" fmla="*/ 4221188 h 4221188"/>
              <a:gd name="connsiteX30" fmla="*/ 2043869 w 4995280"/>
              <a:gd name="connsiteY30" fmla="*/ 4046689 h 4221188"/>
              <a:gd name="connsiteX31" fmla="*/ 2232704 w 4995280"/>
              <a:gd name="connsiteY31" fmla="*/ 3502581 h 4221188"/>
              <a:gd name="connsiteX32" fmla="*/ 1545844 w 4995280"/>
              <a:gd name="connsiteY32" fmla="*/ 3182914 h 4221188"/>
              <a:gd name="connsiteX33" fmla="*/ 1187080 w 4995280"/>
              <a:gd name="connsiteY33" fmla="*/ 2940350 h 4221188"/>
              <a:gd name="connsiteX34" fmla="*/ 644563 w 4995280"/>
              <a:gd name="connsiteY34" fmla="*/ 3221269 h 4221188"/>
              <a:gd name="connsiteX35" fmla="*/ 313243 w 4995280"/>
              <a:gd name="connsiteY35" fmla="*/ 3021214 h 4221188"/>
              <a:gd name="connsiteX36" fmla="*/ 758618 w 4995280"/>
              <a:gd name="connsiteY36" fmla="*/ 2520701 h 4221188"/>
              <a:gd name="connsiteX37" fmla="*/ 220359 w 4995280"/>
              <a:gd name="connsiteY37" fmla="*/ 1559552 h 4221188"/>
              <a:gd name="connsiteX38" fmla="*/ 0 w 4995280"/>
              <a:gd name="connsiteY38" fmla="*/ 974235 h 4221188"/>
              <a:gd name="connsiteX39" fmla="*/ 136031 w 4995280"/>
              <a:gd name="connsiteY39" fmla="*/ 632342 h 4221188"/>
              <a:gd name="connsiteX40" fmla="*/ 441680 w 4995280"/>
              <a:gd name="connsiteY40" fmla="*/ 683821 h 4221188"/>
              <a:gd name="connsiteX41" fmla="*/ 615174 w 4995280"/>
              <a:gd name="connsiteY41" fmla="*/ 766457 h 4221188"/>
              <a:gd name="connsiteX42" fmla="*/ 1149669 w 4995280"/>
              <a:gd name="connsiteY42" fmla="*/ 564016 h 4221188"/>
              <a:gd name="connsiteX43" fmla="*/ 1235408 w 4995280"/>
              <a:gd name="connsiteY43" fmla="*/ 0 h 4221188"/>
              <a:gd name="connsiteX44" fmla="*/ 1757574 w 4995280"/>
              <a:gd name="connsiteY44" fmla="*/ 501984 h 4221188"/>
              <a:gd name="connsiteX45" fmla="*/ 2586293 w 4995280"/>
              <a:gd name="connsiteY45" fmla="*/ 651253 h 4221188"/>
              <a:gd name="connsiteX46" fmla="*/ 2586551 w 4995280"/>
              <a:gd name="connsiteY46" fmla="*/ 653057 h 4221188"/>
              <a:gd name="connsiteX47" fmla="*/ 2998334 w 4995280"/>
              <a:gd name="connsiteY47" fmla="*/ 842092 h 4221188"/>
              <a:gd name="connsiteX48" fmla="*/ 3507935 w 4995280"/>
              <a:gd name="connsiteY48" fmla="*/ 1190180 h 4221188"/>
              <a:gd name="connsiteX49" fmla="*/ 4078560 w 4995280"/>
              <a:gd name="connsiteY49" fmla="*/ 1897671 h 4221188"/>
              <a:gd name="connsiteX50" fmla="*/ 4265191 w 4995280"/>
              <a:gd name="connsiteY50" fmla="*/ 1816859 h 4221188"/>
              <a:gd name="connsiteX51" fmla="*/ 4559259 w 4995280"/>
              <a:gd name="connsiteY51" fmla="*/ 1882733 h 4221188"/>
              <a:gd name="connsiteX52" fmla="*/ 4843997 w 4995280"/>
              <a:gd name="connsiteY52" fmla="*/ 1908391 h 4221188"/>
              <a:gd name="connsiteX53" fmla="*/ 4995280 w 4995280"/>
              <a:gd name="connsiteY53"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2863670 w 4995280"/>
              <a:gd name="connsiteY5" fmla="*/ 1075337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2863670 w 4995280"/>
              <a:gd name="connsiteY10" fmla="*/ 1075337 h 4221188"/>
              <a:gd name="connsiteX11" fmla="*/ 4568006 w 4995280"/>
              <a:gd name="connsiteY11" fmla="*/ 2045651 h 4221188"/>
              <a:gd name="connsiteX12" fmla="*/ 4524932 w 4995280"/>
              <a:gd name="connsiteY12" fmla="*/ 2024256 h 4221188"/>
              <a:gd name="connsiteX13" fmla="*/ 4376584 w 4995280"/>
              <a:gd name="connsiteY13" fmla="*/ 2109904 h 4221188"/>
              <a:gd name="connsiteX14" fmla="*/ 4462232 w 4995280"/>
              <a:gd name="connsiteY14" fmla="*/ 2258247 h 4221188"/>
              <a:gd name="connsiteX15" fmla="*/ 4610577 w 4995280"/>
              <a:gd name="connsiteY15" fmla="*/ 2172601 h 4221188"/>
              <a:gd name="connsiteX16" fmla="*/ 4568006 w 4995280"/>
              <a:gd name="connsiteY16" fmla="*/ 2045651 h 4221188"/>
              <a:gd name="connsiteX17" fmla="*/ 4995280 w 4995280"/>
              <a:gd name="connsiteY17" fmla="*/ 1981007 h 4221188"/>
              <a:gd name="connsiteX18" fmla="*/ 4937112 w 4995280"/>
              <a:gd name="connsiteY18" fmla="*/ 2070280 h 4221188"/>
              <a:gd name="connsiteX19" fmla="*/ 4678445 w 4995280"/>
              <a:gd name="connsiteY19" fmla="*/ 1985146 h 4221188"/>
              <a:gd name="connsiteX20" fmla="*/ 4727574 w 4995280"/>
              <a:gd name="connsiteY20" fmla="*/ 2203950 h 4221188"/>
              <a:gd name="connsiteX21" fmla="*/ 4430883 w 4995280"/>
              <a:gd name="connsiteY21" fmla="*/ 2375246 h 4221188"/>
              <a:gd name="connsiteX22" fmla="*/ 4259587 w 4995280"/>
              <a:gd name="connsiteY22" fmla="*/ 2078553 h 4221188"/>
              <a:gd name="connsiteX23" fmla="*/ 4378457 w 4995280"/>
              <a:gd name="connsiteY23" fmla="*/ 1928722 h 4221188"/>
              <a:gd name="connsiteX24" fmla="*/ 4281143 w 4995280"/>
              <a:gd name="connsiteY24" fmla="*/ 1925477 h 4221188"/>
              <a:gd name="connsiteX25" fmla="*/ 4111363 w 4995280"/>
              <a:gd name="connsiteY25" fmla="*/ 2010327 h 4221188"/>
              <a:gd name="connsiteX26" fmla="*/ 3937078 w 4995280"/>
              <a:gd name="connsiteY26" fmla="*/ 3001142 h 4221188"/>
              <a:gd name="connsiteX27" fmla="*/ 2864666 w 4995280"/>
              <a:gd name="connsiteY27" fmla="*/ 3621717 h 4221188"/>
              <a:gd name="connsiteX28" fmla="*/ 2346113 w 4995280"/>
              <a:gd name="connsiteY28" fmla="*/ 4221188 h 4221188"/>
              <a:gd name="connsiteX29" fmla="*/ 2043869 w 4995280"/>
              <a:gd name="connsiteY29" fmla="*/ 4046689 h 4221188"/>
              <a:gd name="connsiteX30" fmla="*/ 2232704 w 4995280"/>
              <a:gd name="connsiteY30" fmla="*/ 3502581 h 4221188"/>
              <a:gd name="connsiteX31" fmla="*/ 1545844 w 4995280"/>
              <a:gd name="connsiteY31" fmla="*/ 3182914 h 4221188"/>
              <a:gd name="connsiteX32" fmla="*/ 1187080 w 4995280"/>
              <a:gd name="connsiteY32" fmla="*/ 2940350 h 4221188"/>
              <a:gd name="connsiteX33" fmla="*/ 644563 w 4995280"/>
              <a:gd name="connsiteY33" fmla="*/ 3221269 h 4221188"/>
              <a:gd name="connsiteX34" fmla="*/ 313243 w 4995280"/>
              <a:gd name="connsiteY34" fmla="*/ 3021214 h 4221188"/>
              <a:gd name="connsiteX35" fmla="*/ 758618 w 4995280"/>
              <a:gd name="connsiteY35" fmla="*/ 2520701 h 4221188"/>
              <a:gd name="connsiteX36" fmla="*/ 220359 w 4995280"/>
              <a:gd name="connsiteY36" fmla="*/ 1559552 h 4221188"/>
              <a:gd name="connsiteX37" fmla="*/ 0 w 4995280"/>
              <a:gd name="connsiteY37" fmla="*/ 974235 h 4221188"/>
              <a:gd name="connsiteX38" fmla="*/ 136031 w 4995280"/>
              <a:gd name="connsiteY38" fmla="*/ 632342 h 4221188"/>
              <a:gd name="connsiteX39" fmla="*/ 441680 w 4995280"/>
              <a:gd name="connsiteY39" fmla="*/ 683821 h 4221188"/>
              <a:gd name="connsiteX40" fmla="*/ 615174 w 4995280"/>
              <a:gd name="connsiteY40" fmla="*/ 766457 h 4221188"/>
              <a:gd name="connsiteX41" fmla="*/ 1149669 w 4995280"/>
              <a:gd name="connsiteY41" fmla="*/ 564016 h 4221188"/>
              <a:gd name="connsiteX42" fmla="*/ 1235408 w 4995280"/>
              <a:gd name="connsiteY42" fmla="*/ 0 h 4221188"/>
              <a:gd name="connsiteX43" fmla="*/ 1757574 w 4995280"/>
              <a:gd name="connsiteY43" fmla="*/ 501984 h 4221188"/>
              <a:gd name="connsiteX44" fmla="*/ 2586293 w 4995280"/>
              <a:gd name="connsiteY44" fmla="*/ 651253 h 4221188"/>
              <a:gd name="connsiteX45" fmla="*/ 2586551 w 4995280"/>
              <a:gd name="connsiteY45" fmla="*/ 653057 h 4221188"/>
              <a:gd name="connsiteX46" fmla="*/ 2998334 w 4995280"/>
              <a:gd name="connsiteY46" fmla="*/ 842092 h 4221188"/>
              <a:gd name="connsiteX47" fmla="*/ 3507935 w 4995280"/>
              <a:gd name="connsiteY47" fmla="*/ 1190180 h 4221188"/>
              <a:gd name="connsiteX48" fmla="*/ 4078560 w 4995280"/>
              <a:gd name="connsiteY48" fmla="*/ 1897671 h 4221188"/>
              <a:gd name="connsiteX49" fmla="*/ 4265191 w 4995280"/>
              <a:gd name="connsiteY49" fmla="*/ 1816859 h 4221188"/>
              <a:gd name="connsiteX50" fmla="*/ 4559259 w 4995280"/>
              <a:gd name="connsiteY50" fmla="*/ 1882733 h 4221188"/>
              <a:gd name="connsiteX51" fmla="*/ 4843997 w 4995280"/>
              <a:gd name="connsiteY51" fmla="*/ 1908391 h 4221188"/>
              <a:gd name="connsiteX52" fmla="*/ 4995280 w 4995280"/>
              <a:gd name="connsiteY52"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4995280"/>
              <a:gd name="connsiteY0" fmla="*/ 905623 h 4221188"/>
              <a:gd name="connsiteX1" fmla="*/ 1042019 w 4995280"/>
              <a:gd name="connsiteY1" fmla="*/ 973609 h 4221188"/>
              <a:gd name="connsiteX2" fmla="*/ 1110004 w 4995280"/>
              <a:gd name="connsiteY2" fmla="*/ 1227337 h 4221188"/>
              <a:gd name="connsiteX3" fmla="*/ 1363734 w 4995280"/>
              <a:gd name="connsiteY3" fmla="*/ 1159349 h 4221188"/>
              <a:gd name="connsiteX4" fmla="*/ 1295747 w 4995280"/>
              <a:gd name="connsiteY4" fmla="*/ 905623 h 4221188"/>
              <a:gd name="connsiteX5" fmla="*/ 3357227 w 4995280"/>
              <a:gd name="connsiteY5" fmla="*/ 1446173 h 4221188"/>
              <a:gd name="connsiteX6" fmla="*/ 2389121 w 4995280"/>
              <a:gd name="connsiteY6" fmla="*/ 874986 h 4221188"/>
              <a:gd name="connsiteX7" fmla="*/ 2317734 w 4995280"/>
              <a:gd name="connsiteY7" fmla="*/ 1082029 h 4221188"/>
              <a:gd name="connsiteX8" fmla="*/ 3205629 w 4995280"/>
              <a:gd name="connsiteY8" fmla="*/ 1594653 h 4221188"/>
              <a:gd name="connsiteX9" fmla="*/ 3357227 w 4995280"/>
              <a:gd name="connsiteY9" fmla="*/ 1446173 h 4221188"/>
              <a:gd name="connsiteX10" fmla="*/ 4568006 w 4995280"/>
              <a:gd name="connsiteY10" fmla="*/ 2045651 h 4221188"/>
              <a:gd name="connsiteX11" fmla="*/ 4524932 w 4995280"/>
              <a:gd name="connsiteY11" fmla="*/ 2024256 h 4221188"/>
              <a:gd name="connsiteX12" fmla="*/ 4376584 w 4995280"/>
              <a:gd name="connsiteY12" fmla="*/ 2109904 h 4221188"/>
              <a:gd name="connsiteX13" fmla="*/ 4462232 w 4995280"/>
              <a:gd name="connsiteY13" fmla="*/ 2258247 h 4221188"/>
              <a:gd name="connsiteX14" fmla="*/ 4610577 w 4995280"/>
              <a:gd name="connsiteY14" fmla="*/ 2172601 h 4221188"/>
              <a:gd name="connsiteX15" fmla="*/ 4568006 w 4995280"/>
              <a:gd name="connsiteY15" fmla="*/ 2045651 h 4221188"/>
              <a:gd name="connsiteX16" fmla="*/ 4995280 w 4995280"/>
              <a:gd name="connsiteY16" fmla="*/ 1981007 h 4221188"/>
              <a:gd name="connsiteX17" fmla="*/ 4937112 w 4995280"/>
              <a:gd name="connsiteY17" fmla="*/ 2070280 h 4221188"/>
              <a:gd name="connsiteX18" fmla="*/ 4678445 w 4995280"/>
              <a:gd name="connsiteY18" fmla="*/ 1985146 h 4221188"/>
              <a:gd name="connsiteX19" fmla="*/ 4727574 w 4995280"/>
              <a:gd name="connsiteY19" fmla="*/ 2203950 h 4221188"/>
              <a:gd name="connsiteX20" fmla="*/ 4430883 w 4995280"/>
              <a:gd name="connsiteY20" fmla="*/ 2375246 h 4221188"/>
              <a:gd name="connsiteX21" fmla="*/ 4259587 w 4995280"/>
              <a:gd name="connsiteY21" fmla="*/ 2078553 h 4221188"/>
              <a:gd name="connsiteX22" fmla="*/ 4378457 w 4995280"/>
              <a:gd name="connsiteY22" fmla="*/ 1928722 h 4221188"/>
              <a:gd name="connsiteX23" fmla="*/ 4281143 w 4995280"/>
              <a:gd name="connsiteY23" fmla="*/ 1925477 h 4221188"/>
              <a:gd name="connsiteX24" fmla="*/ 4111363 w 4995280"/>
              <a:gd name="connsiteY24" fmla="*/ 2010327 h 4221188"/>
              <a:gd name="connsiteX25" fmla="*/ 3937078 w 4995280"/>
              <a:gd name="connsiteY25" fmla="*/ 3001142 h 4221188"/>
              <a:gd name="connsiteX26" fmla="*/ 2864666 w 4995280"/>
              <a:gd name="connsiteY26" fmla="*/ 3621717 h 4221188"/>
              <a:gd name="connsiteX27" fmla="*/ 2346113 w 4995280"/>
              <a:gd name="connsiteY27" fmla="*/ 4221188 h 4221188"/>
              <a:gd name="connsiteX28" fmla="*/ 2043869 w 4995280"/>
              <a:gd name="connsiteY28" fmla="*/ 4046689 h 4221188"/>
              <a:gd name="connsiteX29" fmla="*/ 2232704 w 4995280"/>
              <a:gd name="connsiteY29" fmla="*/ 3502581 h 4221188"/>
              <a:gd name="connsiteX30" fmla="*/ 1545844 w 4995280"/>
              <a:gd name="connsiteY30" fmla="*/ 3182914 h 4221188"/>
              <a:gd name="connsiteX31" fmla="*/ 1187080 w 4995280"/>
              <a:gd name="connsiteY31" fmla="*/ 2940350 h 4221188"/>
              <a:gd name="connsiteX32" fmla="*/ 644563 w 4995280"/>
              <a:gd name="connsiteY32" fmla="*/ 3221269 h 4221188"/>
              <a:gd name="connsiteX33" fmla="*/ 313243 w 4995280"/>
              <a:gd name="connsiteY33" fmla="*/ 3021214 h 4221188"/>
              <a:gd name="connsiteX34" fmla="*/ 758618 w 4995280"/>
              <a:gd name="connsiteY34" fmla="*/ 2520701 h 4221188"/>
              <a:gd name="connsiteX35" fmla="*/ 220359 w 4995280"/>
              <a:gd name="connsiteY35" fmla="*/ 1559552 h 4221188"/>
              <a:gd name="connsiteX36" fmla="*/ 0 w 4995280"/>
              <a:gd name="connsiteY36" fmla="*/ 974235 h 4221188"/>
              <a:gd name="connsiteX37" fmla="*/ 136031 w 4995280"/>
              <a:gd name="connsiteY37" fmla="*/ 632342 h 4221188"/>
              <a:gd name="connsiteX38" fmla="*/ 441680 w 4995280"/>
              <a:gd name="connsiteY38" fmla="*/ 683821 h 4221188"/>
              <a:gd name="connsiteX39" fmla="*/ 615174 w 4995280"/>
              <a:gd name="connsiteY39" fmla="*/ 766457 h 4221188"/>
              <a:gd name="connsiteX40" fmla="*/ 1149669 w 4995280"/>
              <a:gd name="connsiteY40" fmla="*/ 564016 h 4221188"/>
              <a:gd name="connsiteX41" fmla="*/ 1235408 w 4995280"/>
              <a:gd name="connsiteY41" fmla="*/ 0 h 4221188"/>
              <a:gd name="connsiteX42" fmla="*/ 1757574 w 4995280"/>
              <a:gd name="connsiteY42" fmla="*/ 501984 h 4221188"/>
              <a:gd name="connsiteX43" fmla="*/ 2586293 w 4995280"/>
              <a:gd name="connsiteY43" fmla="*/ 651253 h 4221188"/>
              <a:gd name="connsiteX44" fmla="*/ 2586551 w 4995280"/>
              <a:gd name="connsiteY44" fmla="*/ 653057 h 4221188"/>
              <a:gd name="connsiteX45" fmla="*/ 2998334 w 4995280"/>
              <a:gd name="connsiteY45" fmla="*/ 842092 h 4221188"/>
              <a:gd name="connsiteX46" fmla="*/ 3507935 w 4995280"/>
              <a:gd name="connsiteY46" fmla="*/ 1190180 h 4221188"/>
              <a:gd name="connsiteX47" fmla="*/ 4078560 w 4995280"/>
              <a:gd name="connsiteY47" fmla="*/ 1897671 h 4221188"/>
              <a:gd name="connsiteX48" fmla="*/ 4265191 w 4995280"/>
              <a:gd name="connsiteY48" fmla="*/ 1816859 h 4221188"/>
              <a:gd name="connsiteX49" fmla="*/ 4559259 w 4995280"/>
              <a:gd name="connsiteY49" fmla="*/ 1882733 h 4221188"/>
              <a:gd name="connsiteX50" fmla="*/ 4843997 w 4995280"/>
              <a:gd name="connsiteY50" fmla="*/ 1908391 h 4221188"/>
              <a:gd name="connsiteX51" fmla="*/ 4995280 w 4995280"/>
              <a:gd name="connsiteY51" fmla="*/ 1981007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937112 w 5206857"/>
              <a:gd name="connsiteY17" fmla="*/ 2070280 h 4221188"/>
              <a:gd name="connsiteX18" fmla="*/ 4678445 w 5206857"/>
              <a:gd name="connsiteY18" fmla="*/ 1985146 h 4221188"/>
              <a:gd name="connsiteX19" fmla="*/ 4727574 w 5206857"/>
              <a:gd name="connsiteY19" fmla="*/ 2203950 h 4221188"/>
              <a:gd name="connsiteX20" fmla="*/ 4430883 w 5206857"/>
              <a:gd name="connsiteY20" fmla="*/ 2375246 h 4221188"/>
              <a:gd name="connsiteX21" fmla="*/ 4259587 w 5206857"/>
              <a:gd name="connsiteY21" fmla="*/ 2078553 h 4221188"/>
              <a:gd name="connsiteX22" fmla="*/ 4378457 w 5206857"/>
              <a:gd name="connsiteY22" fmla="*/ 1928722 h 4221188"/>
              <a:gd name="connsiteX23" fmla="*/ 4281143 w 5206857"/>
              <a:gd name="connsiteY23" fmla="*/ 1925477 h 4221188"/>
              <a:gd name="connsiteX24" fmla="*/ 4111363 w 5206857"/>
              <a:gd name="connsiteY24" fmla="*/ 2010327 h 4221188"/>
              <a:gd name="connsiteX25" fmla="*/ 3937078 w 5206857"/>
              <a:gd name="connsiteY25" fmla="*/ 3001142 h 4221188"/>
              <a:gd name="connsiteX26" fmla="*/ 2864666 w 5206857"/>
              <a:gd name="connsiteY26" fmla="*/ 3621717 h 4221188"/>
              <a:gd name="connsiteX27" fmla="*/ 2346113 w 5206857"/>
              <a:gd name="connsiteY27" fmla="*/ 4221188 h 4221188"/>
              <a:gd name="connsiteX28" fmla="*/ 2043869 w 5206857"/>
              <a:gd name="connsiteY28" fmla="*/ 4046689 h 4221188"/>
              <a:gd name="connsiteX29" fmla="*/ 2232704 w 5206857"/>
              <a:gd name="connsiteY29" fmla="*/ 3502581 h 4221188"/>
              <a:gd name="connsiteX30" fmla="*/ 1545844 w 5206857"/>
              <a:gd name="connsiteY30" fmla="*/ 3182914 h 4221188"/>
              <a:gd name="connsiteX31" fmla="*/ 1187080 w 5206857"/>
              <a:gd name="connsiteY31" fmla="*/ 2940350 h 4221188"/>
              <a:gd name="connsiteX32" fmla="*/ 644563 w 5206857"/>
              <a:gd name="connsiteY32" fmla="*/ 3221269 h 4221188"/>
              <a:gd name="connsiteX33" fmla="*/ 313243 w 5206857"/>
              <a:gd name="connsiteY33" fmla="*/ 3021214 h 4221188"/>
              <a:gd name="connsiteX34" fmla="*/ 758618 w 5206857"/>
              <a:gd name="connsiteY34" fmla="*/ 2520701 h 4221188"/>
              <a:gd name="connsiteX35" fmla="*/ 220359 w 5206857"/>
              <a:gd name="connsiteY35" fmla="*/ 1559552 h 4221188"/>
              <a:gd name="connsiteX36" fmla="*/ 0 w 5206857"/>
              <a:gd name="connsiteY36" fmla="*/ 974235 h 4221188"/>
              <a:gd name="connsiteX37" fmla="*/ 136031 w 5206857"/>
              <a:gd name="connsiteY37" fmla="*/ 632342 h 4221188"/>
              <a:gd name="connsiteX38" fmla="*/ 441680 w 5206857"/>
              <a:gd name="connsiteY38" fmla="*/ 683821 h 4221188"/>
              <a:gd name="connsiteX39" fmla="*/ 615174 w 5206857"/>
              <a:gd name="connsiteY39" fmla="*/ 766457 h 4221188"/>
              <a:gd name="connsiteX40" fmla="*/ 1149669 w 5206857"/>
              <a:gd name="connsiteY40" fmla="*/ 564016 h 4221188"/>
              <a:gd name="connsiteX41" fmla="*/ 1235408 w 5206857"/>
              <a:gd name="connsiteY41" fmla="*/ 0 h 4221188"/>
              <a:gd name="connsiteX42" fmla="*/ 1757574 w 5206857"/>
              <a:gd name="connsiteY42" fmla="*/ 501984 h 4221188"/>
              <a:gd name="connsiteX43" fmla="*/ 2586293 w 5206857"/>
              <a:gd name="connsiteY43" fmla="*/ 651253 h 4221188"/>
              <a:gd name="connsiteX44" fmla="*/ 2586551 w 5206857"/>
              <a:gd name="connsiteY44" fmla="*/ 653057 h 4221188"/>
              <a:gd name="connsiteX45" fmla="*/ 2998334 w 5206857"/>
              <a:gd name="connsiteY45" fmla="*/ 842092 h 4221188"/>
              <a:gd name="connsiteX46" fmla="*/ 3507935 w 5206857"/>
              <a:gd name="connsiteY46" fmla="*/ 1190180 h 4221188"/>
              <a:gd name="connsiteX47" fmla="*/ 4078560 w 5206857"/>
              <a:gd name="connsiteY47" fmla="*/ 1897671 h 4221188"/>
              <a:gd name="connsiteX48" fmla="*/ 4265191 w 5206857"/>
              <a:gd name="connsiteY48" fmla="*/ 1816859 h 4221188"/>
              <a:gd name="connsiteX49" fmla="*/ 4559259 w 5206857"/>
              <a:gd name="connsiteY49" fmla="*/ 1882733 h 4221188"/>
              <a:gd name="connsiteX50" fmla="*/ 4843997 w 5206857"/>
              <a:gd name="connsiteY50" fmla="*/ 1908391 h 4221188"/>
              <a:gd name="connsiteX51" fmla="*/ 5206857 w 5206857"/>
              <a:gd name="connsiteY51"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937112 w 5206857"/>
              <a:gd name="connsiteY17" fmla="*/ 2070280 h 4221188"/>
              <a:gd name="connsiteX18" fmla="*/ 4678445 w 5206857"/>
              <a:gd name="connsiteY18" fmla="*/ 1985146 h 4221188"/>
              <a:gd name="connsiteX19" fmla="*/ 4727574 w 5206857"/>
              <a:gd name="connsiteY19" fmla="*/ 2203950 h 4221188"/>
              <a:gd name="connsiteX20" fmla="*/ 4430883 w 5206857"/>
              <a:gd name="connsiteY20" fmla="*/ 2375246 h 4221188"/>
              <a:gd name="connsiteX21" fmla="*/ 4259587 w 5206857"/>
              <a:gd name="connsiteY21" fmla="*/ 2078553 h 4221188"/>
              <a:gd name="connsiteX22" fmla="*/ 4378457 w 5206857"/>
              <a:gd name="connsiteY22" fmla="*/ 1928722 h 4221188"/>
              <a:gd name="connsiteX23" fmla="*/ 4281143 w 5206857"/>
              <a:gd name="connsiteY23" fmla="*/ 1925477 h 4221188"/>
              <a:gd name="connsiteX24" fmla="*/ 4111363 w 5206857"/>
              <a:gd name="connsiteY24" fmla="*/ 2010327 h 4221188"/>
              <a:gd name="connsiteX25" fmla="*/ 3937078 w 5206857"/>
              <a:gd name="connsiteY25" fmla="*/ 3001142 h 4221188"/>
              <a:gd name="connsiteX26" fmla="*/ 2864666 w 5206857"/>
              <a:gd name="connsiteY26" fmla="*/ 3621717 h 4221188"/>
              <a:gd name="connsiteX27" fmla="*/ 2346113 w 5206857"/>
              <a:gd name="connsiteY27" fmla="*/ 4221188 h 4221188"/>
              <a:gd name="connsiteX28" fmla="*/ 2043869 w 5206857"/>
              <a:gd name="connsiteY28" fmla="*/ 4046689 h 4221188"/>
              <a:gd name="connsiteX29" fmla="*/ 2232704 w 5206857"/>
              <a:gd name="connsiteY29" fmla="*/ 3502581 h 4221188"/>
              <a:gd name="connsiteX30" fmla="*/ 1545844 w 5206857"/>
              <a:gd name="connsiteY30" fmla="*/ 3182914 h 4221188"/>
              <a:gd name="connsiteX31" fmla="*/ 1187080 w 5206857"/>
              <a:gd name="connsiteY31" fmla="*/ 2940350 h 4221188"/>
              <a:gd name="connsiteX32" fmla="*/ 644563 w 5206857"/>
              <a:gd name="connsiteY32" fmla="*/ 3221269 h 4221188"/>
              <a:gd name="connsiteX33" fmla="*/ 313243 w 5206857"/>
              <a:gd name="connsiteY33" fmla="*/ 3021214 h 4221188"/>
              <a:gd name="connsiteX34" fmla="*/ 758618 w 5206857"/>
              <a:gd name="connsiteY34" fmla="*/ 2520701 h 4221188"/>
              <a:gd name="connsiteX35" fmla="*/ 220359 w 5206857"/>
              <a:gd name="connsiteY35" fmla="*/ 1559552 h 4221188"/>
              <a:gd name="connsiteX36" fmla="*/ 0 w 5206857"/>
              <a:gd name="connsiteY36" fmla="*/ 974235 h 4221188"/>
              <a:gd name="connsiteX37" fmla="*/ 136031 w 5206857"/>
              <a:gd name="connsiteY37" fmla="*/ 632342 h 4221188"/>
              <a:gd name="connsiteX38" fmla="*/ 441680 w 5206857"/>
              <a:gd name="connsiteY38" fmla="*/ 683821 h 4221188"/>
              <a:gd name="connsiteX39" fmla="*/ 615174 w 5206857"/>
              <a:gd name="connsiteY39" fmla="*/ 766457 h 4221188"/>
              <a:gd name="connsiteX40" fmla="*/ 1149669 w 5206857"/>
              <a:gd name="connsiteY40" fmla="*/ 564016 h 4221188"/>
              <a:gd name="connsiteX41" fmla="*/ 1235408 w 5206857"/>
              <a:gd name="connsiteY41" fmla="*/ 0 h 4221188"/>
              <a:gd name="connsiteX42" fmla="*/ 1757574 w 5206857"/>
              <a:gd name="connsiteY42" fmla="*/ 501984 h 4221188"/>
              <a:gd name="connsiteX43" fmla="*/ 2586293 w 5206857"/>
              <a:gd name="connsiteY43" fmla="*/ 651253 h 4221188"/>
              <a:gd name="connsiteX44" fmla="*/ 2586551 w 5206857"/>
              <a:gd name="connsiteY44" fmla="*/ 653057 h 4221188"/>
              <a:gd name="connsiteX45" fmla="*/ 2998334 w 5206857"/>
              <a:gd name="connsiteY45" fmla="*/ 842092 h 4221188"/>
              <a:gd name="connsiteX46" fmla="*/ 3507935 w 5206857"/>
              <a:gd name="connsiteY46" fmla="*/ 1190180 h 4221188"/>
              <a:gd name="connsiteX47" fmla="*/ 4078560 w 5206857"/>
              <a:gd name="connsiteY47" fmla="*/ 1897671 h 4221188"/>
              <a:gd name="connsiteX48" fmla="*/ 4265191 w 5206857"/>
              <a:gd name="connsiteY48" fmla="*/ 1816859 h 4221188"/>
              <a:gd name="connsiteX49" fmla="*/ 4559259 w 5206857"/>
              <a:gd name="connsiteY49" fmla="*/ 1882733 h 4221188"/>
              <a:gd name="connsiteX50" fmla="*/ 4843997 w 5206857"/>
              <a:gd name="connsiteY50" fmla="*/ 1908391 h 4221188"/>
              <a:gd name="connsiteX51" fmla="*/ 5206857 w 5206857"/>
              <a:gd name="connsiteY51"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 name="connsiteX0" fmla="*/ 1295747 w 5206857"/>
              <a:gd name="connsiteY0" fmla="*/ 905623 h 4221188"/>
              <a:gd name="connsiteX1" fmla="*/ 1042019 w 5206857"/>
              <a:gd name="connsiteY1" fmla="*/ 973609 h 4221188"/>
              <a:gd name="connsiteX2" fmla="*/ 1110004 w 5206857"/>
              <a:gd name="connsiteY2" fmla="*/ 1227337 h 4221188"/>
              <a:gd name="connsiteX3" fmla="*/ 1363734 w 5206857"/>
              <a:gd name="connsiteY3" fmla="*/ 1159349 h 4221188"/>
              <a:gd name="connsiteX4" fmla="*/ 1295747 w 5206857"/>
              <a:gd name="connsiteY4" fmla="*/ 905623 h 4221188"/>
              <a:gd name="connsiteX5" fmla="*/ 3357227 w 5206857"/>
              <a:gd name="connsiteY5" fmla="*/ 1446173 h 4221188"/>
              <a:gd name="connsiteX6" fmla="*/ 2389121 w 5206857"/>
              <a:gd name="connsiteY6" fmla="*/ 874986 h 4221188"/>
              <a:gd name="connsiteX7" fmla="*/ 2317734 w 5206857"/>
              <a:gd name="connsiteY7" fmla="*/ 1082029 h 4221188"/>
              <a:gd name="connsiteX8" fmla="*/ 3205629 w 5206857"/>
              <a:gd name="connsiteY8" fmla="*/ 1594653 h 4221188"/>
              <a:gd name="connsiteX9" fmla="*/ 3357227 w 5206857"/>
              <a:gd name="connsiteY9" fmla="*/ 1446173 h 4221188"/>
              <a:gd name="connsiteX10" fmla="*/ 4568006 w 5206857"/>
              <a:gd name="connsiteY10" fmla="*/ 2045651 h 4221188"/>
              <a:gd name="connsiteX11" fmla="*/ 4524932 w 5206857"/>
              <a:gd name="connsiteY11" fmla="*/ 2024256 h 4221188"/>
              <a:gd name="connsiteX12" fmla="*/ 4376584 w 5206857"/>
              <a:gd name="connsiteY12" fmla="*/ 2109904 h 4221188"/>
              <a:gd name="connsiteX13" fmla="*/ 4462232 w 5206857"/>
              <a:gd name="connsiteY13" fmla="*/ 2258247 h 4221188"/>
              <a:gd name="connsiteX14" fmla="*/ 4610577 w 5206857"/>
              <a:gd name="connsiteY14" fmla="*/ 2172601 h 4221188"/>
              <a:gd name="connsiteX15" fmla="*/ 4568006 w 5206857"/>
              <a:gd name="connsiteY15" fmla="*/ 2045651 h 4221188"/>
              <a:gd name="connsiteX16" fmla="*/ 5206857 w 5206857"/>
              <a:gd name="connsiteY16" fmla="*/ 2224145 h 4221188"/>
              <a:gd name="connsiteX17" fmla="*/ 4678445 w 5206857"/>
              <a:gd name="connsiteY17" fmla="*/ 1985146 h 4221188"/>
              <a:gd name="connsiteX18" fmla="*/ 4727574 w 5206857"/>
              <a:gd name="connsiteY18" fmla="*/ 2203950 h 4221188"/>
              <a:gd name="connsiteX19" fmla="*/ 4430883 w 5206857"/>
              <a:gd name="connsiteY19" fmla="*/ 2375246 h 4221188"/>
              <a:gd name="connsiteX20" fmla="*/ 4259587 w 5206857"/>
              <a:gd name="connsiteY20" fmla="*/ 2078553 h 4221188"/>
              <a:gd name="connsiteX21" fmla="*/ 4378457 w 5206857"/>
              <a:gd name="connsiteY21" fmla="*/ 1928722 h 4221188"/>
              <a:gd name="connsiteX22" fmla="*/ 4281143 w 5206857"/>
              <a:gd name="connsiteY22" fmla="*/ 1925477 h 4221188"/>
              <a:gd name="connsiteX23" fmla="*/ 4111363 w 5206857"/>
              <a:gd name="connsiteY23" fmla="*/ 2010327 h 4221188"/>
              <a:gd name="connsiteX24" fmla="*/ 3937078 w 5206857"/>
              <a:gd name="connsiteY24" fmla="*/ 3001142 h 4221188"/>
              <a:gd name="connsiteX25" fmla="*/ 2864666 w 5206857"/>
              <a:gd name="connsiteY25" fmla="*/ 3621717 h 4221188"/>
              <a:gd name="connsiteX26" fmla="*/ 2346113 w 5206857"/>
              <a:gd name="connsiteY26" fmla="*/ 4221188 h 4221188"/>
              <a:gd name="connsiteX27" fmla="*/ 2043869 w 5206857"/>
              <a:gd name="connsiteY27" fmla="*/ 4046689 h 4221188"/>
              <a:gd name="connsiteX28" fmla="*/ 2232704 w 5206857"/>
              <a:gd name="connsiteY28" fmla="*/ 3502581 h 4221188"/>
              <a:gd name="connsiteX29" fmla="*/ 1545844 w 5206857"/>
              <a:gd name="connsiteY29" fmla="*/ 3182914 h 4221188"/>
              <a:gd name="connsiteX30" fmla="*/ 1187080 w 5206857"/>
              <a:gd name="connsiteY30" fmla="*/ 2940350 h 4221188"/>
              <a:gd name="connsiteX31" fmla="*/ 644563 w 5206857"/>
              <a:gd name="connsiteY31" fmla="*/ 3221269 h 4221188"/>
              <a:gd name="connsiteX32" fmla="*/ 313243 w 5206857"/>
              <a:gd name="connsiteY32" fmla="*/ 3021214 h 4221188"/>
              <a:gd name="connsiteX33" fmla="*/ 758618 w 5206857"/>
              <a:gd name="connsiteY33" fmla="*/ 2520701 h 4221188"/>
              <a:gd name="connsiteX34" fmla="*/ 220359 w 5206857"/>
              <a:gd name="connsiteY34" fmla="*/ 1559552 h 4221188"/>
              <a:gd name="connsiteX35" fmla="*/ 0 w 5206857"/>
              <a:gd name="connsiteY35" fmla="*/ 974235 h 4221188"/>
              <a:gd name="connsiteX36" fmla="*/ 136031 w 5206857"/>
              <a:gd name="connsiteY36" fmla="*/ 632342 h 4221188"/>
              <a:gd name="connsiteX37" fmla="*/ 441680 w 5206857"/>
              <a:gd name="connsiteY37" fmla="*/ 683821 h 4221188"/>
              <a:gd name="connsiteX38" fmla="*/ 615174 w 5206857"/>
              <a:gd name="connsiteY38" fmla="*/ 766457 h 4221188"/>
              <a:gd name="connsiteX39" fmla="*/ 1149669 w 5206857"/>
              <a:gd name="connsiteY39" fmla="*/ 564016 h 4221188"/>
              <a:gd name="connsiteX40" fmla="*/ 1235408 w 5206857"/>
              <a:gd name="connsiteY40" fmla="*/ 0 h 4221188"/>
              <a:gd name="connsiteX41" fmla="*/ 1757574 w 5206857"/>
              <a:gd name="connsiteY41" fmla="*/ 501984 h 4221188"/>
              <a:gd name="connsiteX42" fmla="*/ 2586293 w 5206857"/>
              <a:gd name="connsiteY42" fmla="*/ 651253 h 4221188"/>
              <a:gd name="connsiteX43" fmla="*/ 2586551 w 5206857"/>
              <a:gd name="connsiteY43" fmla="*/ 653057 h 4221188"/>
              <a:gd name="connsiteX44" fmla="*/ 2998334 w 5206857"/>
              <a:gd name="connsiteY44" fmla="*/ 842092 h 4221188"/>
              <a:gd name="connsiteX45" fmla="*/ 3507935 w 5206857"/>
              <a:gd name="connsiteY45" fmla="*/ 1190180 h 4221188"/>
              <a:gd name="connsiteX46" fmla="*/ 4078560 w 5206857"/>
              <a:gd name="connsiteY46" fmla="*/ 1897671 h 4221188"/>
              <a:gd name="connsiteX47" fmla="*/ 4265191 w 5206857"/>
              <a:gd name="connsiteY47" fmla="*/ 1816859 h 4221188"/>
              <a:gd name="connsiteX48" fmla="*/ 4559259 w 5206857"/>
              <a:gd name="connsiteY48" fmla="*/ 1882733 h 4221188"/>
              <a:gd name="connsiteX49" fmla="*/ 4843997 w 5206857"/>
              <a:gd name="connsiteY49" fmla="*/ 1908391 h 4221188"/>
              <a:gd name="connsiteX50" fmla="*/ 5206857 w 5206857"/>
              <a:gd name="connsiteY50" fmla="*/ 2224145 h 422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6857" h="4221188">
                <a:moveTo>
                  <a:pt x="1295747" y="905623"/>
                </a:moveTo>
                <a:cubicBezTo>
                  <a:pt x="1206908" y="854331"/>
                  <a:pt x="1093311" y="884770"/>
                  <a:pt x="1042019" y="973609"/>
                </a:cubicBezTo>
                <a:cubicBezTo>
                  <a:pt x="990727" y="1062448"/>
                  <a:pt x="1021167" y="1176045"/>
                  <a:pt x="1110004" y="1227337"/>
                </a:cubicBezTo>
                <a:cubicBezTo>
                  <a:pt x="1198843" y="1278629"/>
                  <a:pt x="1312442" y="1248188"/>
                  <a:pt x="1363734" y="1159349"/>
                </a:cubicBezTo>
                <a:cubicBezTo>
                  <a:pt x="1415024" y="1070510"/>
                  <a:pt x="1384586" y="956913"/>
                  <a:pt x="1295747" y="905623"/>
                </a:cubicBezTo>
                <a:close/>
                <a:moveTo>
                  <a:pt x="3357227" y="1446173"/>
                </a:moveTo>
                <a:cubicBezTo>
                  <a:pt x="3129812" y="1141517"/>
                  <a:pt x="2752436" y="968422"/>
                  <a:pt x="2389121" y="874986"/>
                </a:cubicBezTo>
                <a:lnTo>
                  <a:pt x="2317734" y="1082029"/>
                </a:lnTo>
                <a:cubicBezTo>
                  <a:pt x="2747544" y="1181755"/>
                  <a:pt x="2953061" y="1300410"/>
                  <a:pt x="3205629" y="1594653"/>
                </a:cubicBezTo>
                <a:lnTo>
                  <a:pt x="3357227" y="1446173"/>
                </a:lnTo>
                <a:close/>
                <a:moveTo>
                  <a:pt x="4568006" y="2045651"/>
                </a:moveTo>
                <a:cubicBezTo>
                  <a:pt x="4555595" y="2035980"/>
                  <a:pt x="4541085" y="2028583"/>
                  <a:pt x="4524932" y="2024256"/>
                </a:cubicBezTo>
                <a:cubicBezTo>
                  <a:pt x="4460315" y="2006940"/>
                  <a:pt x="4393897" y="2045287"/>
                  <a:pt x="4376584" y="2109904"/>
                </a:cubicBezTo>
                <a:cubicBezTo>
                  <a:pt x="4359270" y="2174518"/>
                  <a:pt x="4397618" y="2240934"/>
                  <a:pt x="4462232" y="2258247"/>
                </a:cubicBezTo>
                <a:cubicBezTo>
                  <a:pt x="4526848" y="2275560"/>
                  <a:pt x="4593264" y="2237215"/>
                  <a:pt x="4610577" y="2172601"/>
                </a:cubicBezTo>
                <a:cubicBezTo>
                  <a:pt x="4623563" y="2124139"/>
                  <a:pt x="4605240" y="2074663"/>
                  <a:pt x="4568006" y="2045651"/>
                </a:cubicBezTo>
                <a:close/>
                <a:moveTo>
                  <a:pt x="5206857" y="2224145"/>
                </a:moveTo>
                <a:cubicBezTo>
                  <a:pt x="4921274" y="2048294"/>
                  <a:pt x="4920915" y="2026120"/>
                  <a:pt x="4678445" y="1985146"/>
                </a:cubicBezTo>
                <a:cubicBezTo>
                  <a:pt x="4728023" y="2043477"/>
                  <a:pt x="4748889" y="2124397"/>
                  <a:pt x="4727574" y="2203950"/>
                </a:cubicBezTo>
                <a:cubicBezTo>
                  <a:pt x="4692947" y="2333181"/>
                  <a:pt x="4560113" y="2409872"/>
                  <a:pt x="4430883" y="2375246"/>
                </a:cubicBezTo>
                <a:cubicBezTo>
                  <a:pt x="4301653" y="2340617"/>
                  <a:pt x="4224961" y="2207783"/>
                  <a:pt x="4259587" y="2078553"/>
                </a:cubicBezTo>
                <a:cubicBezTo>
                  <a:pt x="4277514" y="2011651"/>
                  <a:pt x="4321758" y="1958831"/>
                  <a:pt x="4378457" y="1928722"/>
                </a:cubicBezTo>
                <a:cubicBezTo>
                  <a:pt x="4347097" y="1921171"/>
                  <a:pt x="4314157" y="1920631"/>
                  <a:pt x="4281143" y="1925477"/>
                </a:cubicBezTo>
                <a:cubicBezTo>
                  <a:pt x="4215467" y="1935122"/>
                  <a:pt x="4156203" y="1965111"/>
                  <a:pt x="4111363" y="2010327"/>
                </a:cubicBezTo>
                <a:cubicBezTo>
                  <a:pt x="4174707" y="2276774"/>
                  <a:pt x="4128182" y="2595919"/>
                  <a:pt x="3937078" y="3001142"/>
                </a:cubicBezTo>
                <a:cubicBezTo>
                  <a:pt x="3669544" y="3448889"/>
                  <a:pt x="3294666" y="3628704"/>
                  <a:pt x="2864666" y="3621717"/>
                </a:cubicBezTo>
                <a:lnTo>
                  <a:pt x="2346113" y="4221188"/>
                </a:lnTo>
                <a:lnTo>
                  <a:pt x="2043869" y="4046689"/>
                </a:lnTo>
                <a:lnTo>
                  <a:pt x="2232704" y="3502581"/>
                </a:lnTo>
                <a:cubicBezTo>
                  <a:pt x="2008768" y="3426591"/>
                  <a:pt x="1777979" y="3316937"/>
                  <a:pt x="1545844" y="3182914"/>
                </a:cubicBezTo>
                <a:cubicBezTo>
                  <a:pt x="1417311" y="3108706"/>
                  <a:pt x="1297174" y="3027587"/>
                  <a:pt x="1187080" y="2940350"/>
                </a:cubicBezTo>
                <a:lnTo>
                  <a:pt x="644563" y="3221269"/>
                </a:lnTo>
                <a:lnTo>
                  <a:pt x="313243" y="3021214"/>
                </a:lnTo>
                <a:lnTo>
                  <a:pt x="758618" y="2520701"/>
                </a:lnTo>
                <a:cubicBezTo>
                  <a:pt x="486809" y="2185364"/>
                  <a:pt x="366525" y="2001354"/>
                  <a:pt x="220359" y="1559552"/>
                </a:cubicBezTo>
                <a:lnTo>
                  <a:pt x="0" y="974235"/>
                </a:lnTo>
                <a:lnTo>
                  <a:pt x="136031" y="632342"/>
                </a:lnTo>
                <a:cubicBezTo>
                  <a:pt x="201560" y="518845"/>
                  <a:pt x="328181" y="618294"/>
                  <a:pt x="441680" y="683821"/>
                </a:cubicBezTo>
                <a:lnTo>
                  <a:pt x="615174" y="766457"/>
                </a:lnTo>
                <a:cubicBezTo>
                  <a:pt x="794799" y="679762"/>
                  <a:pt x="972030" y="610864"/>
                  <a:pt x="1149669" y="564016"/>
                </a:cubicBezTo>
                <a:cubicBezTo>
                  <a:pt x="1279669" y="425290"/>
                  <a:pt x="1292972" y="311951"/>
                  <a:pt x="1235408" y="0"/>
                </a:cubicBezTo>
                <a:cubicBezTo>
                  <a:pt x="1689387" y="260915"/>
                  <a:pt x="1677719" y="364303"/>
                  <a:pt x="1757574" y="501984"/>
                </a:cubicBezTo>
                <a:cubicBezTo>
                  <a:pt x="2034992" y="495023"/>
                  <a:pt x="2305491" y="544470"/>
                  <a:pt x="2586293" y="651253"/>
                </a:cubicBezTo>
                <a:lnTo>
                  <a:pt x="2586551" y="653057"/>
                </a:lnTo>
                <a:cubicBezTo>
                  <a:pt x="2720255" y="698863"/>
                  <a:pt x="2844770" y="752572"/>
                  <a:pt x="2998334" y="842092"/>
                </a:cubicBezTo>
                <a:cubicBezTo>
                  <a:pt x="3151898" y="931613"/>
                  <a:pt x="3327897" y="1014250"/>
                  <a:pt x="3507935" y="1190180"/>
                </a:cubicBezTo>
                <a:cubicBezTo>
                  <a:pt x="3763758" y="1398383"/>
                  <a:pt x="3991386" y="1651352"/>
                  <a:pt x="4078560" y="1897671"/>
                </a:cubicBezTo>
                <a:cubicBezTo>
                  <a:pt x="4130847" y="1854396"/>
                  <a:pt x="4195337" y="1827116"/>
                  <a:pt x="4265191" y="1816859"/>
                </a:cubicBezTo>
                <a:cubicBezTo>
                  <a:pt x="4370082" y="1801458"/>
                  <a:pt x="4474414" y="1826290"/>
                  <a:pt x="4559259" y="1882733"/>
                </a:cubicBezTo>
                <a:cubicBezTo>
                  <a:pt x="4654687" y="1869064"/>
                  <a:pt x="4752104" y="1878209"/>
                  <a:pt x="4843997" y="1908391"/>
                </a:cubicBezTo>
                <a:cubicBezTo>
                  <a:pt x="5016955" y="1984127"/>
                  <a:pt x="5035782" y="2044845"/>
                  <a:pt x="5206857" y="22241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Freeform 2">
            <a:extLst>
              <a:ext uri="{FF2B5EF4-FFF2-40B4-BE49-F238E27FC236}">
                <a16:creationId xmlns:a16="http://schemas.microsoft.com/office/drawing/2014/main" id="{4EDCE230-9EA2-41F9-AB68-56CC2F4D0E96}"/>
              </a:ext>
            </a:extLst>
          </p:cNvPr>
          <p:cNvSpPr/>
          <p:nvPr/>
        </p:nvSpPr>
        <p:spPr>
          <a:xfrm rot="3335692" flipH="1">
            <a:off x="9434921" y="22959"/>
            <a:ext cx="2194600" cy="3643563"/>
          </a:xfrm>
          <a:custGeom>
            <a:avLst/>
            <a:gdLst>
              <a:gd name="connsiteX0" fmla="*/ 3404 w 1180796"/>
              <a:gd name="connsiteY0" fmla="*/ 196574 h 1438562"/>
              <a:gd name="connsiteX1" fmla="*/ 3657 w 1180796"/>
              <a:gd name="connsiteY1" fmla="*/ 197380 h 1438562"/>
              <a:gd name="connsiteX2" fmla="*/ 3404 w 1180796"/>
              <a:gd name="connsiteY2" fmla="*/ 196574 h 1438562"/>
              <a:gd name="connsiteX3" fmla="*/ 567269 w 1180796"/>
              <a:gd name="connsiteY3" fmla="*/ 0 h 1438562"/>
              <a:gd name="connsiteX4" fmla="*/ 568172 w 1180796"/>
              <a:gd name="connsiteY4" fmla="*/ 304800 h 1438562"/>
              <a:gd name="connsiteX5" fmla="*/ 779871 w 1180796"/>
              <a:gd name="connsiteY5" fmla="*/ 459344 h 1438562"/>
              <a:gd name="connsiteX6" fmla="*/ 930391 w 1180796"/>
              <a:gd name="connsiteY6" fmla="*/ 667912 h 1438562"/>
              <a:gd name="connsiteX7" fmla="*/ 929264 w 1180796"/>
              <a:gd name="connsiteY7" fmla="*/ 654877 h 1438562"/>
              <a:gd name="connsiteX8" fmla="*/ 1089331 w 1180796"/>
              <a:gd name="connsiteY8" fmla="*/ 830882 h 1438562"/>
              <a:gd name="connsiteX9" fmla="*/ 1176007 w 1180796"/>
              <a:gd name="connsiteY9" fmla="*/ 1299015 h 1438562"/>
              <a:gd name="connsiteX10" fmla="*/ 1106293 w 1180796"/>
              <a:gd name="connsiteY10" fmla="*/ 1261345 h 1438562"/>
              <a:gd name="connsiteX11" fmla="*/ 1093530 w 1180796"/>
              <a:gd name="connsiteY11" fmla="*/ 1409318 h 1438562"/>
              <a:gd name="connsiteX12" fmla="*/ 1016094 w 1180796"/>
              <a:gd name="connsiteY12" fmla="*/ 1334364 h 1438562"/>
              <a:gd name="connsiteX13" fmla="*/ 984981 w 1180796"/>
              <a:gd name="connsiteY13" fmla="*/ 1437195 h 1438562"/>
              <a:gd name="connsiteX14" fmla="*/ 873874 w 1180796"/>
              <a:gd name="connsiteY14" fmla="*/ 986314 h 1438562"/>
              <a:gd name="connsiteX15" fmla="*/ 541005 w 1180796"/>
              <a:gd name="connsiteY15" fmla="*/ 803357 h 1438562"/>
              <a:gd name="connsiteX16" fmla="*/ 504720 w 1180796"/>
              <a:gd name="connsiteY16" fmla="*/ 953956 h 1438562"/>
              <a:gd name="connsiteX17" fmla="*/ 541004 w 1180796"/>
              <a:gd name="connsiteY17" fmla="*/ 1175672 h 1438562"/>
              <a:gd name="connsiteX18" fmla="*/ 532632 w 1180796"/>
              <a:gd name="connsiteY18" fmla="*/ 1402288 h 1438562"/>
              <a:gd name="connsiteX19" fmla="*/ 243154 w 1180796"/>
              <a:gd name="connsiteY19" fmla="*/ 889736 h 1438562"/>
              <a:gd name="connsiteX20" fmla="*/ 174649 w 1180796"/>
              <a:gd name="connsiteY20" fmla="*/ 445938 h 1438562"/>
              <a:gd name="connsiteX21" fmla="*/ 0 w 1180796"/>
              <a:gd name="connsiteY21" fmla="*/ 74192 h 1438562"/>
              <a:gd name="connsiteX22" fmla="*/ 567269 w 1180796"/>
              <a:gd name="connsiteY22"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30391 w 1180796"/>
              <a:gd name="connsiteY3" fmla="*/ 667912 h 1438562"/>
              <a:gd name="connsiteX4" fmla="*/ 929264 w 1180796"/>
              <a:gd name="connsiteY4" fmla="*/ 654877 h 1438562"/>
              <a:gd name="connsiteX5" fmla="*/ 1089331 w 1180796"/>
              <a:gd name="connsiteY5" fmla="*/ 830882 h 1438562"/>
              <a:gd name="connsiteX6" fmla="*/ 1176007 w 1180796"/>
              <a:gd name="connsiteY6" fmla="*/ 1299015 h 1438562"/>
              <a:gd name="connsiteX7" fmla="*/ 1106293 w 1180796"/>
              <a:gd name="connsiteY7" fmla="*/ 1261345 h 1438562"/>
              <a:gd name="connsiteX8" fmla="*/ 1093530 w 1180796"/>
              <a:gd name="connsiteY8" fmla="*/ 1409318 h 1438562"/>
              <a:gd name="connsiteX9" fmla="*/ 1016094 w 1180796"/>
              <a:gd name="connsiteY9" fmla="*/ 1334364 h 1438562"/>
              <a:gd name="connsiteX10" fmla="*/ 984981 w 1180796"/>
              <a:gd name="connsiteY10" fmla="*/ 1437195 h 1438562"/>
              <a:gd name="connsiteX11" fmla="*/ 873874 w 1180796"/>
              <a:gd name="connsiteY11" fmla="*/ 986314 h 1438562"/>
              <a:gd name="connsiteX12" fmla="*/ 541005 w 1180796"/>
              <a:gd name="connsiteY12" fmla="*/ 803357 h 1438562"/>
              <a:gd name="connsiteX13" fmla="*/ 504720 w 1180796"/>
              <a:gd name="connsiteY13" fmla="*/ 953956 h 1438562"/>
              <a:gd name="connsiteX14" fmla="*/ 541004 w 1180796"/>
              <a:gd name="connsiteY14" fmla="*/ 1175672 h 1438562"/>
              <a:gd name="connsiteX15" fmla="*/ 532632 w 1180796"/>
              <a:gd name="connsiteY15" fmla="*/ 1402288 h 1438562"/>
              <a:gd name="connsiteX16" fmla="*/ 243154 w 1180796"/>
              <a:gd name="connsiteY16" fmla="*/ 889736 h 1438562"/>
              <a:gd name="connsiteX17" fmla="*/ 174649 w 1180796"/>
              <a:gd name="connsiteY17" fmla="*/ 445938 h 1438562"/>
              <a:gd name="connsiteX18" fmla="*/ 0 w 1180796"/>
              <a:gd name="connsiteY18" fmla="*/ 74192 h 1438562"/>
              <a:gd name="connsiteX19" fmla="*/ 567269 w 1180796"/>
              <a:gd name="connsiteY19"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29264 w 1180796"/>
              <a:gd name="connsiteY3" fmla="*/ 654877 h 1438562"/>
              <a:gd name="connsiteX4" fmla="*/ 1089331 w 1180796"/>
              <a:gd name="connsiteY4" fmla="*/ 830882 h 1438562"/>
              <a:gd name="connsiteX5" fmla="*/ 1176007 w 1180796"/>
              <a:gd name="connsiteY5" fmla="*/ 1299015 h 1438562"/>
              <a:gd name="connsiteX6" fmla="*/ 1106293 w 1180796"/>
              <a:gd name="connsiteY6" fmla="*/ 1261345 h 1438562"/>
              <a:gd name="connsiteX7" fmla="*/ 1093530 w 1180796"/>
              <a:gd name="connsiteY7" fmla="*/ 1409318 h 1438562"/>
              <a:gd name="connsiteX8" fmla="*/ 1016094 w 1180796"/>
              <a:gd name="connsiteY8" fmla="*/ 1334364 h 1438562"/>
              <a:gd name="connsiteX9" fmla="*/ 984981 w 1180796"/>
              <a:gd name="connsiteY9" fmla="*/ 1437195 h 1438562"/>
              <a:gd name="connsiteX10" fmla="*/ 873874 w 1180796"/>
              <a:gd name="connsiteY10" fmla="*/ 986314 h 1438562"/>
              <a:gd name="connsiteX11" fmla="*/ 541005 w 1180796"/>
              <a:gd name="connsiteY11" fmla="*/ 803357 h 1438562"/>
              <a:gd name="connsiteX12" fmla="*/ 504720 w 1180796"/>
              <a:gd name="connsiteY12" fmla="*/ 953956 h 1438562"/>
              <a:gd name="connsiteX13" fmla="*/ 541004 w 1180796"/>
              <a:gd name="connsiteY13" fmla="*/ 1175672 h 1438562"/>
              <a:gd name="connsiteX14" fmla="*/ 532632 w 1180796"/>
              <a:gd name="connsiteY14" fmla="*/ 1402288 h 1438562"/>
              <a:gd name="connsiteX15" fmla="*/ 243154 w 1180796"/>
              <a:gd name="connsiteY15" fmla="*/ 889736 h 1438562"/>
              <a:gd name="connsiteX16" fmla="*/ 174649 w 1180796"/>
              <a:gd name="connsiteY16" fmla="*/ 445938 h 1438562"/>
              <a:gd name="connsiteX17" fmla="*/ 0 w 1180796"/>
              <a:gd name="connsiteY17" fmla="*/ 74192 h 1438562"/>
              <a:gd name="connsiteX18" fmla="*/ 567269 w 1180796"/>
              <a:gd name="connsiteY18"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1089331 w 1180796"/>
              <a:gd name="connsiteY3" fmla="*/ 830882 h 1438562"/>
              <a:gd name="connsiteX4" fmla="*/ 1176007 w 1180796"/>
              <a:gd name="connsiteY4" fmla="*/ 1299015 h 1438562"/>
              <a:gd name="connsiteX5" fmla="*/ 1106293 w 1180796"/>
              <a:gd name="connsiteY5" fmla="*/ 1261345 h 1438562"/>
              <a:gd name="connsiteX6" fmla="*/ 1093530 w 1180796"/>
              <a:gd name="connsiteY6" fmla="*/ 1409318 h 1438562"/>
              <a:gd name="connsiteX7" fmla="*/ 1016094 w 1180796"/>
              <a:gd name="connsiteY7" fmla="*/ 1334364 h 1438562"/>
              <a:gd name="connsiteX8" fmla="*/ 984981 w 1180796"/>
              <a:gd name="connsiteY8" fmla="*/ 1437195 h 1438562"/>
              <a:gd name="connsiteX9" fmla="*/ 873874 w 1180796"/>
              <a:gd name="connsiteY9" fmla="*/ 986314 h 1438562"/>
              <a:gd name="connsiteX10" fmla="*/ 541005 w 1180796"/>
              <a:gd name="connsiteY10" fmla="*/ 803357 h 1438562"/>
              <a:gd name="connsiteX11" fmla="*/ 504720 w 1180796"/>
              <a:gd name="connsiteY11" fmla="*/ 953956 h 1438562"/>
              <a:gd name="connsiteX12" fmla="*/ 541004 w 1180796"/>
              <a:gd name="connsiteY12" fmla="*/ 1175672 h 1438562"/>
              <a:gd name="connsiteX13" fmla="*/ 532632 w 1180796"/>
              <a:gd name="connsiteY13" fmla="*/ 1402288 h 1438562"/>
              <a:gd name="connsiteX14" fmla="*/ 243154 w 1180796"/>
              <a:gd name="connsiteY14" fmla="*/ 889736 h 1438562"/>
              <a:gd name="connsiteX15" fmla="*/ 174649 w 1180796"/>
              <a:gd name="connsiteY15" fmla="*/ 445938 h 1438562"/>
              <a:gd name="connsiteX16" fmla="*/ 0 w 1180796"/>
              <a:gd name="connsiteY16" fmla="*/ 74192 h 1438562"/>
              <a:gd name="connsiteX17" fmla="*/ 567269 w 1180796"/>
              <a:gd name="connsiteY17" fmla="*/ 0 h 1438562"/>
              <a:gd name="connsiteX0" fmla="*/ 587856 w 1201383"/>
              <a:gd name="connsiteY0" fmla="*/ 0 h 1438562"/>
              <a:gd name="connsiteX1" fmla="*/ 588759 w 1201383"/>
              <a:gd name="connsiteY1" fmla="*/ 304800 h 1438562"/>
              <a:gd name="connsiteX2" fmla="*/ 800458 w 1201383"/>
              <a:gd name="connsiteY2" fmla="*/ 459344 h 1438562"/>
              <a:gd name="connsiteX3" fmla="*/ 1109918 w 1201383"/>
              <a:gd name="connsiteY3" fmla="*/ 830882 h 1438562"/>
              <a:gd name="connsiteX4" fmla="*/ 1196594 w 1201383"/>
              <a:gd name="connsiteY4" fmla="*/ 1299015 h 1438562"/>
              <a:gd name="connsiteX5" fmla="*/ 1126880 w 1201383"/>
              <a:gd name="connsiteY5" fmla="*/ 1261345 h 1438562"/>
              <a:gd name="connsiteX6" fmla="*/ 1114117 w 1201383"/>
              <a:gd name="connsiteY6" fmla="*/ 1409318 h 1438562"/>
              <a:gd name="connsiteX7" fmla="*/ 1036681 w 1201383"/>
              <a:gd name="connsiteY7" fmla="*/ 1334364 h 1438562"/>
              <a:gd name="connsiteX8" fmla="*/ 1005568 w 1201383"/>
              <a:gd name="connsiteY8" fmla="*/ 1437195 h 1438562"/>
              <a:gd name="connsiteX9" fmla="*/ 894461 w 1201383"/>
              <a:gd name="connsiteY9" fmla="*/ 986314 h 1438562"/>
              <a:gd name="connsiteX10" fmla="*/ 561592 w 1201383"/>
              <a:gd name="connsiteY10" fmla="*/ 803357 h 1438562"/>
              <a:gd name="connsiteX11" fmla="*/ 525307 w 1201383"/>
              <a:gd name="connsiteY11" fmla="*/ 953956 h 1438562"/>
              <a:gd name="connsiteX12" fmla="*/ 561591 w 1201383"/>
              <a:gd name="connsiteY12" fmla="*/ 1175672 h 1438562"/>
              <a:gd name="connsiteX13" fmla="*/ 553219 w 1201383"/>
              <a:gd name="connsiteY13" fmla="*/ 1402288 h 1438562"/>
              <a:gd name="connsiteX14" fmla="*/ 263741 w 1201383"/>
              <a:gd name="connsiteY14" fmla="*/ 889736 h 1438562"/>
              <a:gd name="connsiteX15" fmla="*/ 195236 w 1201383"/>
              <a:gd name="connsiteY15" fmla="*/ 445938 h 1438562"/>
              <a:gd name="connsiteX16" fmla="*/ 0 w 1201383"/>
              <a:gd name="connsiteY16" fmla="*/ 5568 h 1438562"/>
              <a:gd name="connsiteX17" fmla="*/ 587856 w 1201383"/>
              <a:gd name="connsiteY17" fmla="*/ 0 h 1438562"/>
              <a:gd name="connsiteX0" fmla="*/ 512370 w 1201383"/>
              <a:gd name="connsiteY0" fmla="*/ 0 h 1438562"/>
              <a:gd name="connsiteX1" fmla="*/ 588759 w 1201383"/>
              <a:gd name="connsiteY1" fmla="*/ 304800 h 1438562"/>
              <a:gd name="connsiteX2" fmla="*/ 800458 w 1201383"/>
              <a:gd name="connsiteY2" fmla="*/ 459344 h 1438562"/>
              <a:gd name="connsiteX3" fmla="*/ 1109918 w 1201383"/>
              <a:gd name="connsiteY3" fmla="*/ 830882 h 1438562"/>
              <a:gd name="connsiteX4" fmla="*/ 1196594 w 1201383"/>
              <a:gd name="connsiteY4" fmla="*/ 1299015 h 1438562"/>
              <a:gd name="connsiteX5" fmla="*/ 1126880 w 1201383"/>
              <a:gd name="connsiteY5" fmla="*/ 1261345 h 1438562"/>
              <a:gd name="connsiteX6" fmla="*/ 1114117 w 1201383"/>
              <a:gd name="connsiteY6" fmla="*/ 1409318 h 1438562"/>
              <a:gd name="connsiteX7" fmla="*/ 1036681 w 1201383"/>
              <a:gd name="connsiteY7" fmla="*/ 1334364 h 1438562"/>
              <a:gd name="connsiteX8" fmla="*/ 1005568 w 1201383"/>
              <a:gd name="connsiteY8" fmla="*/ 1437195 h 1438562"/>
              <a:gd name="connsiteX9" fmla="*/ 894461 w 1201383"/>
              <a:gd name="connsiteY9" fmla="*/ 986314 h 1438562"/>
              <a:gd name="connsiteX10" fmla="*/ 561592 w 1201383"/>
              <a:gd name="connsiteY10" fmla="*/ 803357 h 1438562"/>
              <a:gd name="connsiteX11" fmla="*/ 525307 w 1201383"/>
              <a:gd name="connsiteY11" fmla="*/ 953956 h 1438562"/>
              <a:gd name="connsiteX12" fmla="*/ 561591 w 1201383"/>
              <a:gd name="connsiteY12" fmla="*/ 1175672 h 1438562"/>
              <a:gd name="connsiteX13" fmla="*/ 553219 w 1201383"/>
              <a:gd name="connsiteY13" fmla="*/ 1402288 h 1438562"/>
              <a:gd name="connsiteX14" fmla="*/ 263741 w 1201383"/>
              <a:gd name="connsiteY14" fmla="*/ 889736 h 1438562"/>
              <a:gd name="connsiteX15" fmla="*/ 195236 w 1201383"/>
              <a:gd name="connsiteY15" fmla="*/ 445938 h 1438562"/>
              <a:gd name="connsiteX16" fmla="*/ 0 w 1201383"/>
              <a:gd name="connsiteY16" fmla="*/ 5568 h 1438562"/>
              <a:gd name="connsiteX17" fmla="*/ 512370 w 1201383"/>
              <a:gd name="connsiteY17" fmla="*/ 0 h 1438562"/>
              <a:gd name="connsiteX0" fmla="*/ 386189 w 1075202"/>
              <a:gd name="connsiteY0" fmla="*/ 0 h 1438562"/>
              <a:gd name="connsiteX1" fmla="*/ 462578 w 1075202"/>
              <a:gd name="connsiteY1" fmla="*/ 304800 h 1438562"/>
              <a:gd name="connsiteX2" fmla="*/ 674277 w 1075202"/>
              <a:gd name="connsiteY2" fmla="*/ 459344 h 1438562"/>
              <a:gd name="connsiteX3" fmla="*/ 983737 w 1075202"/>
              <a:gd name="connsiteY3" fmla="*/ 830882 h 1438562"/>
              <a:gd name="connsiteX4" fmla="*/ 1070413 w 1075202"/>
              <a:gd name="connsiteY4" fmla="*/ 1299015 h 1438562"/>
              <a:gd name="connsiteX5" fmla="*/ 1000699 w 1075202"/>
              <a:gd name="connsiteY5" fmla="*/ 1261345 h 1438562"/>
              <a:gd name="connsiteX6" fmla="*/ 987936 w 1075202"/>
              <a:gd name="connsiteY6" fmla="*/ 1409318 h 1438562"/>
              <a:gd name="connsiteX7" fmla="*/ 910500 w 1075202"/>
              <a:gd name="connsiteY7" fmla="*/ 1334364 h 1438562"/>
              <a:gd name="connsiteX8" fmla="*/ 879387 w 1075202"/>
              <a:gd name="connsiteY8" fmla="*/ 1437195 h 1438562"/>
              <a:gd name="connsiteX9" fmla="*/ 768280 w 1075202"/>
              <a:gd name="connsiteY9" fmla="*/ 986314 h 1438562"/>
              <a:gd name="connsiteX10" fmla="*/ 435411 w 1075202"/>
              <a:gd name="connsiteY10" fmla="*/ 803357 h 1438562"/>
              <a:gd name="connsiteX11" fmla="*/ 399126 w 1075202"/>
              <a:gd name="connsiteY11" fmla="*/ 953956 h 1438562"/>
              <a:gd name="connsiteX12" fmla="*/ 435410 w 1075202"/>
              <a:gd name="connsiteY12" fmla="*/ 1175672 h 1438562"/>
              <a:gd name="connsiteX13" fmla="*/ 427038 w 1075202"/>
              <a:gd name="connsiteY13" fmla="*/ 1402288 h 1438562"/>
              <a:gd name="connsiteX14" fmla="*/ 137560 w 1075202"/>
              <a:gd name="connsiteY14" fmla="*/ 889736 h 1438562"/>
              <a:gd name="connsiteX15" fmla="*/ 69055 w 1075202"/>
              <a:gd name="connsiteY15" fmla="*/ 445938 h 1438562"/>
              <a:gd name="connsiteX16" fmla="*/ 0 w 1075202"/>
              <a:gd name="connsiteY16" fmla="*/ 240550 h 1438562"/>
              <a:gd name="connsiteX17" fmla="*/ 386189 w 1075202"/>
              <a:gd name="connsiteY17" fmla="*/ 0 h 1438562"/>
              <a:gd name="connsiteX0" fmla="*/ 225187 w 1075202"/>
              <a:gd name="connsiteY0" fmla="*/ 0 h 2195821"/>
              <a:gd name="connsiteX1" fmla="*/ 462578 w 1075202"/>
              <a:gd name="connsiteY1" fmla="*/ 1062059 h 2195821"/>
              <a:gd name="connsiteX2" fmla="*/ 674277 w 1075202"/>
              <a:gd name="connsiteY2" fmla="*/ 1216603 h 2195821"/>
              <a:gd name="connsiteX3" fmla="*/ 983737 w 1075202"/>
              <a:gd name="connsiteY3" fmla="*/ 1588141 h 2195821"/>
              <a:gd name="connsiteX4" fmla="*/ 1070413 w 1075202"/>
              <a:gd name="connsiteY4" fmla="*/ 2056274 h 2195821"/>
              <a:gd name="connsiteX5" fmla="*/ 1000699 w 1075202"/>
              <a:gd name="connsiteY5" fmla="*/ 2018604 h 2195821"/>
              <a:gd name="connsiteX6" fmla="*/ 987936 w 1075202"/>
              <a:gd name="connsiteY6" fmla="*/ 2166577 h 2195821"/>
              <a:gd name="connsiteX7" fmla="*/ 910500 w 1075202"/>
              <a:gd name="connsiteY7" fmla="*/ 2091623 h 2195821"/>
              <a:gd name="connsiteX8" fmla="*/ 879387 w 1075202"/>
              <a:gd name="connsiteY8" fmla="*/ 2194454 h 2195821"/>
              <a:gd name="connsiteX9" fmla="*/ 768280 w 1075202"/>
              <a:gd name="connsiteY9" fmla="*/ 1743573 h 2195821"/>
              <a:gd name="connsiteX10" fmla="*/ 435411 w 1075202"/>
              <a:gd name="connsiteY10" fmla="*/ 1560616 h 2195821"/>
              <a:gd name="connsiteX11" fmla="*/ 399126 w 1075202"/>
              <a:gd name="connsiteY11" fmla="*/ 1711215 h 2195821"/>
              <a:gd name="connsiteX12" fmla="*/ 435410 w 1075202"/>
              <a:gd name="connsiteY12" fmla="*/ 1932931 h 2195821"/>
              <a:gd name="connsiteX13" fmla="*/ 427038 w 1075202"/>
              <a:gd name="connsiteY13" fmla="*/ 2159547 h 2195821"/>
              <a:gd name="connsiteX14" fmla="*/ 137560 w 1075202"/>
              <a:gd name="connsiteY14" fmla="*/ 1646995 h 2195821"/>
              <a:gd name="connsiteX15" fmla="*/ 69055 w 1075202"/>
              <a:gd name="connsiteY15" fmla="*/ 1203197 h 2195821"/>
              <a:gd name="connsiteX16" fmla="*/ 0 w 1075202"/>
              <a:gd name="connsiteY16" fmla="*/ 997809 h 2195821"/>
              <a:gd name="connsiteX17" fmla="*/ 225187 w 1075202"/>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4436 w 1324451"/>
              <a:gd name="connsiteY0" fmla="*/ 0 h 2195821"/>
              <a:gd name="connsiteX1" fmla="*/ 711827 w 1324451"/>
              <a:gd name="connsiteY1" fmla="*/ 1062059 h 2195821"/>
              <a:gd name="connsiteX2" fmla="*/ 923526 w 1324451"/>
              <a:gd name="connsiteY2" fmla="*/ 1216603 h 2195821"/>
              <a:gd name="connsiteX3" fmla="*/ 1232986 w 1324451"/>
              <a:gd name="connsiteY3" fmla="*/ 1588141 h 2195821"/>
              <a:gd name="connsiteX4" fmla="*/ 1319662 w 1324451"/>
              <a:gd name="connsiteY4" fmla="*/ 2056274 h 2195821"/>
              <a:gd name="connsiteX5" fmla="*/ 1249948 w 1324451"/>
              <a:gd name="connsiteY5" fmla="*/ 2018604 h 2195821"/>
              <a:gd name="connsiteX6" fmla="*/ 1237185 w 1324451"/>
              <a:gd name="connsiteY6" fmla="*/ 2166577 h 2195821"/>
              <a:gd name="connsiteX7" fmla="*/ 1159749 w 1324451"/>
              <a:gd name="connsiteY7" fmla="*/ 2091623 h 2195821"/>
              <a:gd name="connsiteX8" fmla="*/ 1128636 w 1324451"/>
              <a:gd name="connsiteY8" fmla="*/ 2194454 h 2195821"/>
              <a:gd name="connsiteX9" fmla="*/ 1017529 w 1324451"/>
              <a:gd name="connsiteY9" fmla="*/ 1743573 h 2195821"/>
              <a:gd name="connsiteX10" fmla="*/ 684660 w 1324451"/>
              <a:gd name="connsiteY10" fmla="*/ 1560616 h 2195821"/>
              <a:gd name="connsiteX11" fmla="*/ 648375 w 1324451"/>
              <a:gd name="connsiteY11" fmla="*/ 1711215 h 2195821"/>
              <a:gd name="connsiteX12" fmla="*/ 684659 w 1324451"/>
              <a:gd name="connsiteY12" fmla="*/ 1932931 h 2195821"/>
              <a:gd name="connsiteX13" fmla="*/ 676287 w 1324451"/>
              <a:gd name="connsiteY13" fmla="*/ 2159547 h 2195821"/>
              <a:gd name="connsiteX14" fmla="*/ 386809 w 1324451"/>
              <a:gd name="connsiteY14" fmla="*/ 1646995 h 2195821"/>
              <a:gd name="connsiteX15" fmla="*/ 318304 w 1324451"/>
              <a:gd name="connsiteY15" fmla="*/ 1203197 h 2195821"/>
              <a:gd name="connsiteX16" fmla="*/ 0 w 1324451"/>
              <a:gd name="connsiteY16" fmla="*/ 334097 h 2195821"/>
              <a:gd name="connsiteX17" fmla="*/ 474436 w 1324451"/>
              <a:gd name="connsiteY17" fmla="*/ 0 h 2195821"/>
              <a:gd name="connsiteX0" fmla="*/ 478945 w 1324451"/>
              <a:gd name="connsiteY0" fmla="*/ 0 h 2198909"/>
              <a:gd name="connsiteX1" fmla="*/ 711827 w 1324451"/>
              <a:gd name="connsiteY1" fmla="*/ 1065147 h 2198909"/>
              <a:gd name="connsiteX2" fmla="*/ 923526 w 1324451"/>
              <a:gd name="connsiteY2" fmla="*/ 1219691 h 2198909"/>
              <a:gd name="connsiteX3" fmla="*/ 1232986 w 1324451"/>
              <a:gd name="connsiteY3" fmla="*/ 1591229 h 2198909"/>
              <a:gd name="connsiteX4" fmla="*/ 1319662 w 1324451"/>
              <a:gd name="connsiteY4" fmla="*/ 2059362 h 2198909"/>
              <a:gd name="connsiteX5" fmla="*/ 1249948 w 1324451"/>
              <a:gd name="connsiteY5" fmla="*/ 2021692 h 2198909"/>
              <a:gd name="connsiteX6" fmla="*/ 1237185 w 1324451"/>
              <a:gd name="connsiteY6" fmla="*/ 2169665 h 2198909"/>
              <a:gd name="connsiteX7" fmla="*/ 1159749 w 1324451"/>
              <a:gd name="connsiteY7" fmla="*/ 2094711 h 2198909"/>
              <a:gd name="connsiteX8" fmla="*/ 1128636 w 1324451"/>
              <a:gd name="connsiteY8" fmla="*/ 2197542 h 2198909"/>
              <a:gd name="connsiteX9" fmla="*/ 1017529 w 1324451"/>
              <a:gd name="connsiteY9" fmla="*/ 1746661 h 2198909"/>
              <a:gd name="connsiteX10" fmla="*/ 684660 w 1324451"/>
              <a:gd name="connsiteY10" fmla="*/ 1563704 h 2198909"/>
              <a:gd name="connsiteX11" fmla="*/ 648375 w 1324451"/>
              <a:gd name="connsiteY11" fmla="*/ 1714303 h 2198909"/>
              <a:gd name="connsiteX12" fmla="*/ 684659 w 1324451"/>
              <a:gd name="connsiteY12" fmla="*/ 1936019 h 2198909"/>
              <a:gd name="connsiteX13" fmla="*/ 676287 w 1324451"/>
              <a:gd name="connsiteY13" fmla="*/ 2162635 h 2198909"/>
              <a:gd name="connsiteX14" fmla="*/ 386809 w 1324451"/>
              <a:gd name="connsiteY14" fmla="*/ 1650083 h 2198909"/>
              <a:gd name="connsiteX15" fmla="*/ 318304 w 1324451"/>
              <a:gd name="connsiteY15" fmla="*/ 1206285 h 2198909"/>
              <a:gd name="connsiteX16" fmla="*/ 0 w 1324451"/>
              <a:gd name="connsiteY16" fmla="*/ 337185 h 2198909"/>
              <a:gd name="connsiteX17" fmla="*/ 478945 w 1324451"/>
              <a:gd name="connsiteY17" fmla="*/ 0 h 219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4451" h="2198909">
                <a:moveTo>
                  <a:pt x="478945" y="0"/>
                </a:moveTo>
                <a:cubicBezTo>
                  <a:pt x="504408" y="101600"/>
                  <a:pt x="610165" y="929642"/>
                  <a:pt x="711827" y="1065147"/>
                </a:cubicBezTo>
                <a:cubicBezTo>
                  <a:pt x="784379" y="1111697"/>
                  <a:pt x="809274" y="1131442"/>
                  <a:pt x="923526" y="1219691"/>
                </a:cubicBezTo>
                <a:cubicBezTo>
                  <a:pt x="1010386" y="1307371"/>
                  <a:pt x="1166963" y="1451284"/>
                  <a:pt x="1232986" y="1591229"/>
                </a:cubicBezTo>
                <a:cubicBezTo>
                  <a:pt x="1266275" y="1759409"/>
                  <a:pt x="1344499" y="2025354"/>
                  <a:pt x="1319662" y="2059362"/>
                </a:cubicBezTo>
                <a:cubicBezTo>
                  <a:pt x="1308006" y="2071424"/>
                  <a:pt x="1281384" y="2055131"/>
                  <a:pt x="1249948" y="2021692"/>
                </a:cubicBezTo>
                <a:cubicBezTo>
                  <a:pt x="1252388" y="2098272"/>
                  <a:pt x="1250403" y="2157099"/>
                  <a:pt x="1237185" y="2169665"/>
                </a:cubicBezTo>
                <a:cubicBezTo>
                  <a:pt x="1220788" y="2181435"/>
                  <a:pt x="1190417" y="2148933"/>
                  <a:pt x="1159749" y="2094711"/>
                </a:cubicBezTo>
                <a:cubicBezTo>
                  <a:pt x="1150966" y="2149824"/>
                  <a:pt x="1140903" y="2189287"/>
                  <a:pt x="1128636" y="2197542"/>
                </a:cubicBezTo>
                <a:cubicBezTo>
                  <a:pt x="1080680" y="2220994"/>
                  <a:pt x="1014851" y="1937661"/>
                  <a:pt x="1017529" y="1746661"/>
                </a:cubicBezTo>
                <a:cubicBezTo>
                  <a:pt x="943533" y="1601804"/>
                  <a:pt x="747088" y="1564411"/>
                  <a:pt x="684660" y="1563704"/>
                </a:cubicBezTo>
                <a:cubicBezTo>
                  <a:pt x="623631" y="1575189"/>
                  <a:pt x="641425" y="1641330"/>
                  <a:pt x="648375" y="1714303"/>
                </a:cubicBezTo>
                <a:cubicBezTo>
                  <a:pt x="664752" y="1797723"/>
                  <a:pt x="668094" y="1871721"/>
                  <a:pt x="684659" y="1936019"/>
                </a:cubicBezTo>
                <a:cubicBezTo>
                  <a:pt x="751859" y="2074779"/>
                  <a:pt x="728411" y="2210291"/>
                  <a:pt x="676287" y="2162635"/>
                </a:cubicBezTo>
                <a:cubicBezTo>
                  <a:pt x="642620" y="2161861"/>
                  <a:pt x="524231" y="1891785"/>
                  <a:pt x="386809" y="1650083"/>
                </a:cubicBezTo>
                <a:cubicBezTo>
                  <a:pt x="319203" y="1502109"/>
                  <a:pt x="343938" y="1348166"/>
                  <a:pt x="318304" y="1206285"/>
                </a:cubicBezTo>
                <a:cubicBezTo>
                  <a:pt x="327395" y="1047084"/>
                  <a:pt x="109427" y="532299"/>
                  <a:pt x="0" y="337185"/>
                </a:cubicBezTo>
                <a:lnTo>
                  <a:pt x="478945"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4">
            <a:extLst>
              <a:ext uri="{FF2B5EF4-FFF2-40B4-BE49-F238E27FC236}">
                <a16:creationId xmlns:a16="http://schemas.microsoft.com/office/drawing/2014/main" id="{6644670E-B45E-41CA-B2E2-90CB137ACD48}"/>
              </a:ext>
            </a:extLst>
          </p:cNvPr>
          <p:cNvSpPr>
            <a:spLocks noChangeAspect="1"/>
          </p:cNvSpPr>
          <p:nvPr/>
        </p:nvSpPr>
        <p:spPr>
          <a:xfrm>
            <a:off x="8980510" y="3349301"/>
            <a:ext cx="267037" cy="367567"/>
          </a:xfrm>
          <a:custGeom>
            <a:avLst/>
            <a:gdLst/>
            <a:ahLst/>
            <a:cxnLst/>
            <a:rect l="l" t="t" r="r" b="b"/>
            <a:pathLst>
              <a:path w="2862291" h="3939861">
                <a:moveTo>
                  <a:pt x="483172" y="3610747"/>
                </a:moveTo>
                <a:cubicBezTo>
                  <a:pt x="440599" y="3610747"/>
                  <a:pt x="406087" y="3645259"/>
                  <a:pt x="406087" y="3687832"/>
                </a:cubicBezTo>
                <a:cubicBezTo>
                  <a:pt x="406087" y="3730405"/>
                  <a:pt x="440599" y="3764917"/>
                  <a:pt x="483172" y="3764917"/>
                </a:cubicBezTo>
                <a:cubicBezTo>
                  <a:pt x="525745" y="3764917"/>
                  <a:pt x="560257" y="3730405"/>
                  <a:pt x="560257" y="3687832"/>
                </a:cubicBezTo>
                <a:cubicBezTo>
                  <a:pt x="560257" y="3645259"/>
                  <a:pt x="525745" y="3610747"/>
                  <a:pt x="483172" y="3610747"/>
                </a:cubicBezTo>
                <a:close/>
                <a:moveTo>
                  <a:pt x="2052229" y="3610746"/>
                </a:moveTo>
                <a:cubicBezTo>
                  <a:pt x="2009656" y="3610746"/>
                  <a:pt x="1975144" y="3645258"/>
                  <a:pt x="1975144" y="3687831"/>
                </a:cubicBezTo>
                <a:cubicBezTo>
                  <a:pt x="1975144" y="3730404"/>
                  <a:pt x="2009656" y="3764916"/>
                  <a:pt x="2052229" y="3764916"/>
                </a:cubicBezTo>
                <a:cubicBezTo>
                  <a:pt x="2094802" y="3764916"/>
                  <a:pt x="2129314" y="3730404"/>
                  <a:pt x="2129314" y="3687831"/>
                </a:cubicBezTo>
                <a:cubicBezTo>
                  <a:pt x="2129314" y="3645258"/>
                  <a:pt x="2094802" y="3610746"/>
                  <a:pt x="2052229" y="3610746"/>
                </a:cubicBezTo>
                <a:close/>
                <a:moveTo>
                  <a:pt x="1578923" y="1215908"/>
                </a:moveTo>
                <a:cubicBezTo>
                  <a:pt x="1549100" y="1215908"/>
                  <a:pt x="1524923" y="1240085"/>
                  <a:pt x="1524923" y="1269908"/>
                </a:cubicBezTo>
                <a:lnTo>
                  <a:pt x="1524923" y="2745908"/>
                </a:lnTo>
                <a:cubicBezTo>
                  <a:pt x="1524923" y="2775731"/>
                  <a:pt x="1549100" y="2799908"/>
                  <a:pt x="1578923" y="2799908"/>
                </a:cubicBezTo>
                <a:cubicBezTo>
                  <a:pt x="1608746" y="2799908"/>
                  <a:pt x="1632923" y="2775731"/>
                  <a:pt x="1632923" y="2745908"/>
                </a:cubicBezTo>
                <a:lnTo>
                  <a:pt x="1632923" y="1269908"/>
                </a:lnTo>
                <a:cubicBezTo>
                  <a:pt x="1632923" y="1240085"/>
                  <a:pt x="1608746" y="1215908"/>
                  <a:pt x="1578923" y="1215908"/>
                </a:cubicBezTo>
                <a:close/>
                <a:moveTo>
                  <a:pt x="1318523" y="1215908"/>
                </a:moveTo>
                <a:cubicBezTo>
                  <a:pt x="1288700" y="1215908"/>
                  <a:pt x="1264523" y="1240085"/>
                  <a:pt x="1264523" y="1269908"/>
                </a:cubicBezTo>
                <a:lnTo>
                  <a:pt x="1264523" y="2745908"/>
                </a:lnTo>
                <a:cubicBezTo>
                  <a:pt x="1264523" y="2775731"/>
                  <a:pt x="1288700" y="2799908"/>
                  <a:pt x="1318523" y="2799908"/>
                </a:cubicBezTo>
                <a:cubicBezTo>
                  <a:pt x="1348346" y="2799908"/>
                  <a:pt x="1372523" y="2775731"/>
                  <a:pt x="1372523" y="2745908"/>
                </a:cubicBezTo>
                <a:lnTo>
                  <a:pt x="1372523" y="1269908"/>
                </a:lnTo>
                <a:cubicBezTo>
                  <a:pt x="1372523" y="1240085"/>
                  <a:pt x="1348346" y="1215908"/>
                  <a:pt x="1318523" y="1215908"/>
                </a:cubicBezTo>
                <a:close/>
                <a:moveTo>
                  <a:pt x="1058123" y="1215908"/>
                </a:moveTo>
                <a:cubicBezTo>
                  <a:pt x="1028300" y="1215908"/>
                  <a:pt x="1004123" y="1240085"/>
                  <a:pt x="1004123" y="1269908"/>
                </a:cubicBezTo>
                <a:lnTo>
                  <a:pt x="1004123" y="2745908"/>
                </a:lnTo>
                <a:cubicBezTo>
                  <a:pt x="1004123" y="2775731"/>
                  <a:pt x="1028300" y="2799908"/>
                  <a:pt x="1058123" y="2799908"/>
                </a:cubicBezTo>
                <a:cubicBezTo>
                  <a:pt x="1087946" y="2799908"/>
                  <a:pt x="1112123" y="2775731"/>
                  <a:pt x="1112123" y="2745908"/>
                </a:cubicBezTo>
                <a:lnTo>
                  <a:pt x="1112123" y="1269908"/>
                </a:lnTo>
                <a:cubicBezTo>
                  <a:pt x="1112123" y="1240085"/>
                  <a:pt x="1087946" y="1215908"/>
                  <a:pt x="1058123" y="1215908"/>
                </a:cubicBezTo>
                <a:close/>
                <a:moveTo>
                  <a:pt x="797723" y="1215908"/>
                </a:moveTo>
                <a:cubicBezTo>
                  <a:pt x="767900" y="1215908"/>
                  <a:pt x="743723" y="1240085"/>
                  <a:pt x="743723" y="1269908"/>
                </a:cubicBezTo>
                <a:lnTo>
                  <a:pt x="743723" y="2745908"/>
                </a:lnTo>
                <a:cubicBezTo>
                  <a:pt x="743723" y="2775731"/>
                  <a:pt x="767900" y="2799908"/>
                  <a:pt x="797723" y="2799908"/>
                </a:cubicBezTo>
                <a:cubicBezTo>
                  <a:pt x="827546" y="2799908"/>
                  <a:pt x="851723" y="2775731"/>
                  <a:pt x="851723" y="2745908"/>
                </a:cubicBezTo>
                <a:lnTo>
                  <a:pt x="851723" y="1269908"/>
                </a:lnTo>
                <a:cubicBezTo>
                  <a:pt x="851723" y="1240085"/>
                  <a:pt x="827546" y="1215908"/>
                  <a:pt x="797723" y="1215908"/>
                </a:cubicBezTo>
                <a:close/>
                <a:moveTo>
                  <a:pt x="537323" y="1215908"/>
                </a:moveTo>
                <a:cubicBezTo>
                  <a:pt x="507500" y="1215908"/>
                  <a:pt x="483323" y="1240085"/>
                  <a:pt x="483323" y="1269908"/>
                </a:cubicBezTo>
                <a:lnTo>
                  <a:pt x="483323" y="2745908"/>
                </a:lnTo>
                <a:cubicBezTo>
                  <a:pt x="483323" y="2775731"/>
                  <a:pt x="507500" y="2799908"/>
                  <a:pt x="537323" y="2799908"/>
                </a:cubicBezTo>
                <a:cubicBezTo>
                  <a:pt x="567146" y="2799908"/>
                  <a:pt x="591323" y="2775731"/>
                  <a:pt x="591323" y="2745908"/>
                </a:cubicBezTo>
                <a:lnTo>
                  <a:pt x="591323" y="1269908"/>
                </a:lnTo>
                <a:cubicBezTo>
                  <a:pt x="591323" y="1240085"/>
                  <a:pt x="567146" y="1215908"/>
                  <a:pt x="537323" y="1215908"/>
                </a:cubicBezTo>
                <a:close/>
                <a:moveTo>
                  <a:pt x="1071414" y="977717"/>
                </a:moveTo>
                <a:cubicBezTo>
                  <a:pt x="1014599" y="977717"/>
                  <a:pt x="965699" y="1011599"/>
                  <a:pt x="944338" y="1060494"/>
                </a:cubicBezTo>
                <a:lnTo>
                  <a:pt x="1198489" y="1060494"/>
                </a:lnTo>
                <a:cubicBezTo>
                  <a:pt x="1177129" y="1011599"/>
                  <a:pt x="1128228" y="977717"/>
                  <a:pt x="1071414" y="977717"/>
                </a:cubicBezTo>
                <a:close/>
                <a:moveTo>
                  <a:pt x="872752" y="191454"/>
                </a:moveTo>
                <a:cubicBezTo>
                  <a:pt x="759529" y="233114"/>
                  <a:pt x="679221" y="342129"/>
                  <a:pt x="679221" y="469900"/>
                </a:cubicBezTo>
                <a:lnTo>
                  <a:pt x="679221" y="1060494"/>
                </a:lnTo>
                <a:lnTo>
                  <a:pt x="797638" y="1060494"/>
                </a:lnTo>
                <a:cubicBezTo>
                  <a:pt x="823919" y="933391"/>
                  <a:pt x="936512" y="837880"/>
                  <a:pt x="1071414" y="837880"/>
                </a:cubicBezTo>
                <a:cubicBezTo>
                  <a:pt x="1206315" y="837880"/>
                  <a:pt x="1318908" y="933391"/>
                  <a:pt x="1345190" y="1060494"/>
                </a:cubicBezTo>
                <a:lnTo>
                  <a:pt x="1458130" y="1060494"/>
                </a:lnTo>
                <a:lnTo>
                  <a:pt x="1458130" y="469900"/>
                </a:lnTo>
                <a:cubicBezTo>
                  <a:pt x="1458130" y="344471"/>
                  <a:pt x="1380739" y="237117"/>
                  <a:pt x="1270928" y="193418"/>
                </a:cubicBezTo>
                <a:cubicBezTo>
                  <a:pt x="1254126" y="208193"/>
                  <a:pt x="1231951" y="216024"/>
                  <a:pt x="1207947" y="216024"/>
                </a:cubicBezTo>
                <a:lnTo>
                  <a:pt x="938648" y="216024"/>
                </a:lnTo>
                <a:cubicBezTo>
                  <a:pt x="913362" y="216024"/>
                  <a:pt x="890106" y="207335"/>
                  <a:pt x="872752" y="191454"/>
                </a:cubicBezTo>
                <a:close/>
                <a:moveTo>
                  <a:pt x="938648" y="0"/>
                </a:moveTo>
                <a:lnTo>
                  <a:pt x="1207947" y="0"/>
                </a:lnTo>
                <a:cubicBezTo>
                  <a:pt x="1249829" y="0"/>
                  <a:pt x="1286143" y="23838"/>
                  <a:pt x="1302947" y="59260"/>
                </a:cubicBezTo>
                <a:cubicBezTo>
                  <a:pt x="1459619" y="107029"/>
                  <a:pt x="1572731" y="253123"/>
                  <a:pt x="1572731" y="425635"/>
                </a:cubicBezTo>
                <a:lnTo>
                  <a:pt x="1572731" y="1062970"/>
                </a:lnTo>
                <a:cubicBezTo>
                  <a:pt x="1700463" y="1074093"/>
                  <a:pt x="1800202" y="1181663"/>
                  <a:pt x="1800202" y="1312527"/>
                </a:cubicBezTo>
                <a:lnTo>
                  <a:pt x="1800202" y="2703289"/>
                </a:lnTo>
                <a:cubicBezTo>
                  <a:pt x="1800202" y="2833087"/>
                  <a:pt x="1702083" y="2939968"/>
                  <a:pt x="1575831" y="2952534"/>
                </a:cubicBezTo>
                <a:lnTo>
                  <a:pt x="1539130" y="3099337"/>
                </a:lnTo>
                <a:lnTo>
                  <a:pt x="1377130" y="3099337"/>
                </a:lnTo>
                <a:lnTo>
                  <a:pt x="1341126" y="2955322"/>
                </a:lnTo>
                <a:lnTo>
                  <a:pt x="743221" y="2955322"/>
                </a:lnTo>
                <a:lnTo>
                  <a:pt x="707217" y="3099338"/>
                </a:lnTo>
                <a:lnTo>
                  <a:pt x="2063557" y="3099338"/>
                </a:lnTo>
                <a:lnTo>
                  <a:pt x="2063557" y="924090"/>
                </a:lnTo>
                <a:cubicBezTo>
                  <a:pt x="2063557" y="873822"/>
                  <a:pt x="2088497" y="829380"/>
                  <a:pt x="2128246" y="804684"/>
                </a:cubicBezTo>
                <a:cubicBezTo>
                  <a:pt x="2129584" y="799633"/>
                  <a:pt x="2132808" y="796081"/>
                  <a:pt x="2136234" y="792655"/>
                </a:cubicBezTo>
                <a:lnTo>
                  <a:pt x="2607705" y="321183"/>
                </a:lnTo>
                <a:cubicBezTo>
                  <a:pt x="2636744" y="292144"/>
                  <a:pt x="2674804" y="277625"/>
                  <a:pt x="2712864" y="277625"/>
                </a:cubicBezTo>
                <a:cubicBezTo>
                  <a:pt x="2750924" y="277625"/>
                  <a:pt x="2788985" y="292144"/>
                  <a:pt x="2818024" y="321183"/>
                </a:cubicBezTo>
                <a:lnTo>
                  <a:pt x="2862291" y="365451"/>
                </a:lnTo>
                <a:cubicBezTo>
                  <a:pt x="2920370" y="423529"/>
                  <a:pt x="2920370" y="517692"/>
                  <a:pt x="2862291" y="575770"/>
                </a:cubicBezTo>
                <a:lnTo>
                  <a:pt x="2423597" y="1014465"/>
                </a:lnTo>
                <a:lnTo>
                  <a:pt x="2423597" y="3310659"/>
                </a:lnTo>
                <a:cubicBezTo>
                  <a:pt x="2423597" y="3392794"/>
                  <a:pt x="2357014" y="3459377"/>
                  <a:pt x="2274879" y="3459377"/>
                </a:cubicBezTo>
                <a:lnTo>
                  <a:pt x="2247260" y="3459377"/>
                </a:lnTo>
                <a:lnTo>
                  <a:pt x="2157276" y="3459377"/>
                </a:lnTo>
                <a:cubicBezTo>
                  <a:pt x="2244145" y="3498679"/>
                  <a:pt x="2304259" y="3586235"/>
                  <a:pt x="2304259" y="3687831"/>
                </a:cubicBezTo>
                <a:cubicBezTo>
                  <a:pt x="2304259" y="3827023"/>
                  <a:pt x="2191422" y="3939860"/>
                  <a:pt x="2052230" y="3939860"/>
                </a:cubicBezTo>
                <a:cubicBezTo>
                  <a:pt x="1913038" y="3939860"/>
                  <a:pt x="1800201" y="3827023"/>
                  <a:pt x="1800201" y="3687831"/>
                </a:cubicBezTo>
                <a:cubicBezTo>
                  <a:pt x="1800201" y="3586235"/>
                  <a:pt x="1860315" y="3498679"/>
                  <a:pt x="1947184" y="3459377"/>
                </a:cubicBezTo>
                <a:lnTo>
                  <a:pt x="588218" y="3459378"/>
                </a:lnTo>
                <a:cubicBezTo>
                  <a:pt x="675087" y="3498679"/>
                  <a:pt x="735202" y="3586235"/>
                  <a:pt x="735202" y="3687832"/>
                </a:cubicBezTo>
                <a:cubicBezTo>
                  <a:pt x="735202" y="3827024"/>
                  <a:pt x="622365" y="3939861"/>
                  <a:pt x="483173" y="3939861"/>
                </a:cubicBezTo>
                <a:cubicBezTo>
                  <a:pt x="343981" y="3939861"/>
                  <a:pt x="231144" y="3827024"/>
                  <a:pt x="231144" y="3687832"/>
                </a:cubicBezTo>
                <a:cubicBezTo>
                  <a:pt x="231144" y="3586235"/>
                  <a:pt x="291259" y="3498679"/>
                  <a:pt x="378128" y="3459378"/>
                </a:cubicBezTo>
                <a:lnTo>
                  <a:pt x="148718" y="3459378"/>
                </a:lnTo>
                <a:cubicBezTo>
                  <a:pt x="66583" y="3459378"/>
                  <a:pt x="0" y="3392795"/>
                  <a:pt x="0" y="3310660"/>
                </a:cubicBezTo>
                <a:lnTo>
                  <a:pt x="0" y="3248056"/>
                </a:lnTo>
                <a:cubicBezTo>
                  <a:pt x="0" y="3165921"/>
                  <a:pt x="66583" y="3099338"/>
                  <a:pt x="148718" y="3099338"/>
                </a:cubicBezTo>
                <a:lnTo>
                  <a:pt x="544674" y="3099338"/>
                </a:lnTo>
                <a:lnTo>
                  <a:pt x="507859" y="2952075"/>
                </a:lnTo>
                <a:cubicBezTo>
                  <a:pt x="383796" y="2937382"/>
                  <a:pt x="288034" y="2831519"/>
                  <a:pt x="288034" y="2703289"/>
                </a:cubicBezTo>
                <a:lnTo>
                  <a:pt x="288034" y="1312527"/>
                </a:lnTo>
                <a:cubicBezTo>
                  <a:pt x="288034" y="1173333"/>
                  <a:pt x="400873" y="1060494"/>
                  <a:pt x="540067" y="1060494"/>
                </a:cubicBezTo>
                <a:lnTo>
                  <a:pt x="564619" y="1060494"/>
                </a:lnTo>
                <a:lnTo>
                  <a:pt x="564619" y="425635"/>
                </a:lnTo>
                <a:cubicBezTo>
                  <a:pt x="564619" y="248812"/>
                  <a:pt x="683454" y="99744"/>
                  <a:pt x="846095" y="55630"/>
                </a:cubicBezTo>
                <a:cubicBezTo>
                  <a:pt x="863191" y="22078"/>
                  <a:pt x="898341" y="0"/>
                  <a:pt x="93864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Rectangle 41">
            <a:extLst>
              <a:ext uri="{FF2B5EF4-FFF2-40B4-BE49-F238E27FC236}">
                <a16:creationId xmlns:a16="http://schemas.microsoft.com/office/drawing/2014/main" id="{DC5011FD-1799-4E57-8550-AA5C1D1F5844}"/>
              </a:ext>
            </a:extLst>
          </p:cNvPr>
          <p:cNvSpPr>
            <a:spLocks/>
          </p:cNvSpPr>
          <p:nvPr/>
        </p:nvSpPr>
        <p:spPr>
          <a:xfrm>
            <a:off x="9600365" y="3715878"/>
            <a:ext cx="305934" cy="305934"/>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Isosceles Triangle 3">
            <a:extLst>
              <a:ext uri="{FF2B5EF4-FFF2-40B4-BE49-F238E27FC236}">
                <a16:creationId xmlns:a16="http://schemas.microsoft.com/office/drawing/2014/main" id="{F669155D-500F-432E-BB87-4FAC579E6222}"/>
              </a:ext>
            </a:extLst>
          </p:cNvPr>
          <p:cNvSpPr>
            <a:spLocks noChangeAspect="1"/>
          </p:cNvSpPr>
          <p:nvPr/>
        </p:nvSpPr>
        <p:spPr>
          <a:xfrm>
            <a:off x="9031514" y="3872885"/>
            <a:ext cx="305645" cy="305933"/>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Pie 2">
            <a:extLst>
              <a:ext uri="{FF2B5EF4-FFF2-40B4-BE49-F238E27FC236}">
                <a16:creationId xmlns:a16="http://schemas.microsoft.com/office/drawing/2014/main" id="{FE702E84-9B32-4481-B4A0-6E1874AEE319}"/>
              </a:ext>
            </a:extLst>
          </p:cNvPr>
          <p:cNvSpPr>
            <a:spLocks noChangeAspect="1"/>
          </p:cNvSpPr>
          <p:nvPr/>
        </p:nvSpPr>
        <p:spPr>
          <a:xfrm>
            <a:off x="8453774" y="3422846"/>
            <a:ext cx="348471" cy="342637"/>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6" name="Rounded Rectangle 4">
            <a:extLst>
              <a:ext uri="{FF2B5EF4-FFF2-40B4-BE49-F238E27FC236}">
                <a16:creationId xmlns:a16="http://schemas.microsoft.com/office/drawing/2014/main" id="{F81EDCBA-753D-46DD-9631-69E6B1A77ED1}"/>
              </a:ext>
            </a:extLst>
          </p:cNvPr>
          <p:cNvSpPr>
            <a:spLocks noChangeAspect="1"/>
          </p:cNvSpPr>
          <p:nvPr/>
        </p:nvSpPr>
        <p:spPr>
          <a:xfrm rot="1589284">
            <a:off x="8522533" y="4098219"/>
            <a:ext cx="389530" cy="276211"/>
          </a:xfrm>
          <a:custGeom>
            <a:avLst/>
            <a:gdLst/>
            <a:ahLst/>
            <a:cxnLst/>
            <a:rect l="l" t="t" r="r" b="b"/>
            <a:pathLst>
              <a:path w="3960000" h="2808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Round Same Side Corner Rectangle 3">
            <a:extLst>
              <a:ext uri="{FF2B5EF4-FFF2-40B4-BE49-F238E27FC236}">
                <a16:creationId xmlns:a16="http://schemas.microsoft.com/office/drawing/2014/main" id="{B2A0634D-6990-452F-A894-B19E7B719292}"/>
              </a:ext>
            </a:extLst>
          </p:cNvPr>
          <p:cNvSpPr>
            <a:spLocks noChangeAspect="1"/>
          </p:cNvSpPr>
          <p:nvPr/>
        </p:nvSpPr>
        <p:spPr>
          <a:xfrm rot="10800000">
            <a:off x="9393342" y="4133595"/>
            <a:ext cx="272246" cy="273762"/>
          </a:xfrm>
          <a:custGeom>
            <a:avLst/>
            <a:gdLst/>
            <a:ahLst/>
            <a:cxnLst/>
            <a:rect l="l" t="t" r="r" b="b"/>
            <a:pathLst>
              <a:path w="3935149" h="3957041">
                <a:moveTo>
                  <a:pt x="2899653" y="531993"/>
                </a:moveTo>
                <a:lnTo>
                  <a:pt x="2899653" y="423993"/>
                </a:lnTo>
                <a:lnTo>
                  <a:pt x="271653" y="423993"/>
                </a:lnTo>
                <a:lnTo>
                  <a:pt x="271653" y="531993"/>
                </a:lnTo>
                <a:close/>
                <a:moveTo>
                  <a:pt x="2899653" y="893649"/>
                </a:moveTo>
                <a:lnTo>
                  <a:pt x="2899653" y="785649"/>
                </a:lnTo>
                <a:lnTo>
                  <a:pt x="271653" y="785649"/>
                </a:lnTo>
                <a:lnTo>
                  <a:pt x="271653" y="893649"/>
                </a:lnTo>
                <a:close/>
                <a:moveTo>
                  <a:pt x="2899653" y="1255303"/>
                </a:moveTo>
                <a:lnTo>
                  <a:pt x="2899653" y="1147303"/>
                </a:lnTo>
                <a:lnTo>
                  <a:pt x="271653" y="1147303"/>
                </a:lnTo>
                <a:lnTo>
                  <a:pt x="271653" y="1255303"/>
                </a:lnTo>
                <a:close/>
                <a:moveTo>
                  <a:pt x="2899653" y="1616957"/>
                </a:moveTo>
                <a:lnTo>
                  <a:pt x="2899653" y="1508957"/>
                </a:lnTo>
                <a:lnTo>
                  <a:pt x="271653" y="1508957"/>
                </a:lnTo>
                <a:lnTo>
                  <a:pt x="271653" y="1616957"/>
                </a:lnTo>
                <a:close/>
                <a:moveTo>
                  <a:pt x="1315653" y="1999083"/>
                </a:moveTo>
                <a:lnTo>
                  <a:pt x="1315653" y="1891083"/>
                </a:lnTo>
                <a:lnTo>
                  <a:pt x="271653" y="1891083"/>
                </a:lnTo>
                <a:lnTo>
                  <a:pt x="271653" y="1999083"/>
                </a:lnTo>
                <a:close/>
                <a:moveTo>
                  <a:pt x="1315653" y="2360737"/>
                </a:moveTo>
                <a:lnTo>
                  <a:pt x="1315653" y="2252737"/>
                </a:lnTo>
                <a:lnTo>
                  <a:pt x="271653" y="2252737"/>
                </a:lnTo>
                <a:lnTo>
                  <a:pt x="271653" y="2360737"/>
                </a:lnTo>
                <a:close/>
                <a:moveTo>
                  <a:pt x="1315653" y="2722391"/>
                </a:moveTo>
                <a:lnTo>
                  <a:pt x="1315653" y="2614391"/>
                </a:lnTo>
                <a:lnTo>
                  <a:pt x="271653" y="2614391"/>
                </a:lnTo>
                <a:lnTo>
                  <a:pt x="271653" y="2722391"/>
                </a:lnTo>
                <a:close/>
                <a:moveTo>
                  <a:pt x="2900162" y="2797568"/>
                </a:moveTo>
                <a:lnTo>
                  <a:pt x="2900162" y="1844447"/>
                </a:lnTo>
                <a:lnTo>
                  <a:pt x="1629979" y="1844447"/>
                </a:lnTo>
                <a:lnTo>
                  <a:pt x="1629979" y="2797568"/>
                </a:lnTo>
                <a:close/>
                <a:moveTo>
                  <a:pt x="3810581" y="2815737"/>
                </a:moveTo>
                <a:lnTo>
                  <a:pt x="3810581" y="306661"/>
                </a:lnTo>
                <a:cubicBezTo>
                  <a:pt x="3810581" y="280746"/>
                  <a:pt x="3789572" y="259737"/>
                  <a:pt x="3763657" y="259737"/>
                </a:cubicBezTo>
                <a:cubicBezTo>
                  <a:pt x="3737742" y="259737"/>
                  <a:pt x="3716733" y="280746"/>
                  <a:pt x="3716733" y="306661"/>
                </a:cubicBezTo>
                <a:lnTo>
                  <a:pt x="3716733" y="2815737"/>
                </a:lnTo>
                <a:close/>
                <a:moveTo>
                  <a:pt x="3598887" y="2979130"/>
                </a:moveTo>
                <a:lnTo>
                  <a:pt x="3598887" y="218054"/>
                </a:lnTo>
                <a:cubicBezTo>
                  <a:pt x="3598887" y="192139"/>
                  <a:pt x="3577878" y="171130"/>
                  <a:pt x="3551963" y="171130"/>
                </a:cubicBezTo>
                <a:cubicBezTo>
                  <a:pt x="3526048" y="171130"/>
                  <a:pt x="3505039" y="192139"/>
                  <a:pt x="3505039" y="218054"/>
                </a:cubicBezTo>
                <a:lnTo>
                  <a:pt x="3505039" y="2979130"/>
                </a:lnTo>
                <a:close/>
                <a:moveTo>
                  <a:pt x="3355251" y="3231428"/>
                </a:moveTo>
                <a:lnTo>
                  <a:pt x="3355251" y="182352"/>
                </a:lnTo>
                <a:cubicBezTo>
                  <a:pt x="3355251" y="156437"/>
                  <a:pt x="3334242" y="135428"/>
                  <a:pt x="3308327" y="135428"/>
                </a:cubicBezTo>
                <a:cubicBezTo>
                  <a:pt x="3282412" y="135428"/>
                  <a:pt x="3261403" y="156437"/>
                  <a:pt x="3261403" y="182352"/>
                </a:cubicBezTo>
                <a:lnTo>
                  <a:pt x="3261403" y="3231428"/>
                </a:lnTo>
                <a:close/>
                <a:moveTo>
                  <a:pt x="689888" y="3532959"/>
                </a:moveTo>
                <a:cubicBezTo>
                  <a:pt x="817550" y="3530004"/>
                  <a:pt x="918251" y="3455702"/>
                  <a:pt x="916146" y="3366015"/>
                </a:cubicBezTo>
                <a:cubicBezTo>
                  <a:pt x="914042" y="3276328"/>
                  <a:pt x="809910" y="3204397"/>
                  <a:pt x="682179" y="3204397"/>
                </a:cubicBezTo>
                <a:lnTo>
                  <a:pt x="682179" y="3204473"/>
                </a:lnTo>
                <a:cubicBezTo>
                  <a:pt x="645571" y="3204473"/>
                  <a:pt x="615727" y="3183857"/>
                  <a:pt x="615124" y="3158153"/>
                </a:cubicBezTo>
                <a:cubicBezTo>
                  <a:pt x="614521" y="3132449"/>
                  <a:pt x="643381" y="3111154"/>
                  <a:pt x="679969" y="3110307"/>
                </a:cubicBezTo>
                <a:cubicBezTo>
                  <a:pt x="716557" y="3109460"/>
                  <a:pt x="747352" y="3129374"/>
                  <a:pt x="749161" y="3155050"/>
                </a:cubicBezTo>
                <a:lnTo>
                  <a:pt x="915893" y="3149258"/>
                </a:lnTo>
                <a:cubicBezTo>
                  <a:pt x="909582" y="3059669"/>
                  <a:pt x="802131" y="2990185"/>
                  <a:pt x="674469" y="2993141"/>
                </a:cubicBezTo>
                <a:cubicBezTo>
                  <a:pt x="546807" y="2996096"/>
                  <a:pt x="446107" y="3070398"/>
                  <a:pt x="448211" y="3160085"/>
                </a:cubicBezTo>
                <a:cubicBezTo>
                  <a:pt x="450316" y="3249772"/>
                  <a:pt x="554448" y="3321703"/>
                  <a:pt x="682179" y="3321703"/>
                </a:cubicBezTo>
                <a:lnTo>
                  <a:pt x="682179" y="3321627"/>
                </a:lnTo>
                <a:cubicBezTo>
                  <a:pt x="718786" y="3321627"/>
                  <a:pt x="748631" y="3342242"/>
                  <a:pt x="749234" y="3367946"/>
                </a:cubicBezTo>
                <a:cubicBezTo>
                  <a:pt x="749837" y="3393651"/>
                  <a:pt x="720976" y="3414946"/>
                  <a:pt x="684388" y="3415793"/>
                </a:cubicBezTo>
                <a:cubicBezTo>
                  <a:pt x="647800" y="3416640"/>
                  <a:pt x="617005" y="3396726"/>
                  <a:pt x="615196" y="3371049"/>
                </a:cubicBezTo>
                <a:lnTo>
                  <a:pt x="448465" y="3376842"/>
                </a:lnTo>
                <a:cubicBezTo>
                  <a:pt x="454776" y="3466431"/>
                  <a:pt x="562226" y="3535915"/>
                  <a:pt x="689888" y="3532959"/>
                </a:cubicBezTo>
                <a:close/>
                <a:moveTo>
                  <a:pt x="1563929" y="3533050"/>
                </a:moveTo>
                <a:lnTo>
                  <a:pt x="1450158" y="2995479"/>
                </a:lnTo>
                <a:cubicBezTo>
                  <a:pt x="1450329" y="2994669"/>
                  <a:pt x="1450501" y="2993860"/>
                  <a:pt x="1450672" y="2993050"/>
                </a:cubicBezTo>
                <a:lnTo>
                  <a:pt x="1449643" y="2993050"/>
                </a:lnTo>
                <a:lnTo>
                  <a:pt x="1303428" y="2993050"/>
                </a:lnTo>
                <a:lnTo>
                  <a:pt x="1302400" y="2993050"/>
                </a:lnTo>
                <a:cubicBezTo>
                  <a:pt x="1302571" y="2993860"/>
                  <a:pt x="1302743" y="2994669"/>
                  <a:pt x="1302914" y="2995479"/>
                </a:cubicBezTo>
                <a:lnTo>
                  <a:pt x="1260527" y="3195759"/>
                </a:lnTo>
                <a:lnTo>
                  <a:pt x="1218140" y="2995479"/>
                </a:lnTo>
                <a:cubicBezTo>
                  <a:pt x="1218311" y="2994669"/>
                  <a:pt x="1218483" y="2993860"/>
                  <a:pt x="1218654" y="2993050"/>
                </a:cubicBezTo>
                <a:lnTo>
                  <a:pt x="1217625" y="2993050"/>
                </a:lnTo>
                <a:lnTo>
                  <a:pt x="1071410" y="2993050"/>
                </a:lnTo>
                <a:lnTo>
                  <a:pt x="1070382" y="2993050"/>
                </a:lnTo>
                <a:cubicBezTo>
                  <a:pt x="1070553" y="2993860"/>
                  <a:pt x="1070725" y="2994669"/>
                  <a:pt x="1070896" y="2995479"/>
                </a:cubicBezTo>
                <a:lnTo>
                  <a:pt x="957124" y="3533050"/>
                </a:lnTo>
                <a:lnTo>
                  <a:pt x="1104368" y="3533050"/>
                </a:lnTo>
                <a:lnTo>
                  <a:pt x="1144518" y="3343342"/>
                </a:lnTo>
                <a:lnTo>
                  <a:pt x="1184667" y="3533050"/>
                </a:lnTo>
                <a:lnTo>
                  <a:pt x="1189142" y="3533050"/>
                </a:lnTo>
                <a:lnTo>
                  <a:pt x="1331911" y="3533050"/>
                </a:lnTo>
                <a:lnTo>
                  <a:pt x="1336386" y="3533050"/>
                </a:lnTo>
                <a:lnTo>
                  <a:pt x="1376536" y="3343342"/>
                </a:lnTo>
                <a:lnTo>
                  <a:pt x="1416686" y="3533050"/>
                </a:lnTo>
                <a:close/>
                <a:moveTo>
                  <a:pt x="2126028" y="3533050"/>
                </a:moveTo>
                <a:lnTo>
                  <a:pt x="2126028" y="3406155"/>
                </a:lnTo>
                <a:lnTo>
                  <a:pt x="2126028" y="3326497"/>
                </a:lnTo>
                <a:lnTo>
                  <a:pt x="2126028" y="3199602"/>
                </a:lnTo>
                <a:lnTo>
                  <a:pt x="2126028" y="3119945"/>
                </a:lnTo>
                <a:lnTo>
                  <a:pt x="2126028" y="2993050"/>
                </a:lnTo>
                <a:lnTo>
                  <a:pt x="1658028" y="2993050"/>
                </a:lnTo>
                <a:lnTo>
                  <a:pt x="1658028" y="3119945"/>
                </a:lnTo>
                <a:lnTo>
                  <a:pt x="1989309" y="3119945"/>
                </a:lnTo>
                <a:lnTo>
                  <a:pt x="1989309" y="3199602"/>
                </a:lnTo>
                <a:lnTo>
                  <a:pt x="1658028" y="3199602"/>
                </a:lnTo>
                <a:lnTo>
                  <a:pt x="1658028" y="3326497"/>
                </a:lnTo>
                <a:lnTo>
                  <a:pt x="1989309" y="3326497"/>
                </a:lnTo>
                <a:lnTo>
                  <a:pt x="1989309" y="3406155"/>
                </a:lnTo>
                <a:lnTo>
                  <a:pt x="1658028" y="3406155"/>
                </a:lnTo>
                <a:lnTo>
                  <a:pt x="1658028" y="3533050"/>
                </a:lnTo>
                <a:close/>
                <a:moveTo>
                  <a:pt x="2721509" y="3533050"/>
                </a:moveTo>
                <a:lnTo>
                  <a:pt x="2721509" y="2993050"/>
                </a:lnTo>
                <a:lnTo>
                  <a:pt x="2610374" y="2993050"/>
                </a:lnTo>
                <a:lnTo>
                  <a:pt x="2610374" y="3332072"/>
                </a:lnTo>
                <a:lnTo>
                  <a:pt x="2365383" y="2996750"/>
                </a:lnTo>
                <a:lnTo>
                  <a:pt x="2365383" y="2993050"/>
                </a:lnTo>
                <a:lnTo>
                  <a:pt x="2254248" y="2993050"/>
                </a:lnTo>
                <a:lnTo>
                  <a:pt x="2254248" y="3533050"/>
                </a:lnTo>
                <a:lnTo>
                  <a:pt x="2365383" y="3533050"/>
                </a:lnTo>
                <a:lnTo>
                  <a:pt x="2365383" y="3195316"/>
                </a:lnTo>
                <a:lnTo>
                  <a:pt x="2610374" y="3530639"/>
                </a:lnTo>
                <a:lnTo>
                  <a:pt x="2610374" y="3533050"/>
                </a:lnTo>
                <a:close/>
                <a:moveTo>
                  <a:pt x="3240360" y="3957041"/>
                </a:moveTo>
                <a:lnTo>
                  <a:pt x="0" y="3957041"/>
                </a:lnTo>
                <a:cubicBezTo>
                  <a:pt x="1236" y="2806695"/>
                  <a:pt x="2473" y="1669946"/>
                  <a:pt x="3709" y="519600"/>
                </a:cubicBezTo>
                <a:cubicBezTo>
                  <a:pt x="5872" y="183235"/>
                  <a:pt x="181397" y="16834"/>
                  <a:pt x="503091" y="0"/>
                </a:cubicBezTo>
                <a:lnTo>
                  <a:pt x="3441061" y="1"/>
                </a:lnTo>
                <a:cubicBezTo>
                  <a:pt x="3578904" y="24486"/>
                  <a:pt x="3655553" y="22411"/>
                  <a:pt x="3759198" y="79593"/>
                </a:cubicBezTo>
                <a:cubicBezTo>
                  <a:pt x="3885281" y="187263"/>
                  <a:pt x="3932832" y="263653"/>
                  <a:pt x="3933900" y="449681"/>
                </a:cubicBezTo>
                <a:cubicBezTo>
                  <a:pt x="3936712" y="939497"/>
                  <a:pt x="3933899" y="2112038"/>
                  <a:pt x="3933899" y="3013339"/>
                </a:cubicBezTo>
                <a:lnTo>
                  <a:pt x="3711125" y="3015171"/>
                </a:lnTo>
                <a:cubicBezTo>
                  <a:pt x="3710964" y="3066672"/>
                  <a:pt x="3710896" y="3117212"/>
                  <a:pt x="3710896" y="3166612"/>
                </a:cubicBezTo>
                <a:lnTo>
                  <a:pt x="3501148" y="3170775"/>
                </a:lnTo>
                <a:lnTo>
                  <a:pt x="3501148" y="3349247"/>
                </a:lnTo>
                <a:lnTo>
                  <a:pt x="3290598" y="3353687"/>
                </a:lnTo>
                <a:lnTo>
                  <a:pt x="3240846" y="33507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Isosceles Triangle 33">
            <a:extLst>
              <a:ext uri="{FF2B5EF4-FFF2-40B4-BE49-F238E27FC236}">
                <a16:creationId xmlns:a16="http://schemas.microsoft.com/office/drawing/2014/main" id="{87F80DAE-96A4-456C-A4A6-890721DDB057}"/>
              </a:ext>
            </a:extLst>
          </p:cNvPr>
          <p:cNvSpPr>
            <a:spLocks/>
          </p:cNvSpPr>
          <p:nvPr/>
        </p:nvSpPr>
        <p:spPr>
          <a:xfrm rot="10800000">
            <a:off x="9127377" y="2991108"/>
            <a:ext cx="314869" cy="314869"/>
          </a:xfrm>
          <a:custGeom>
            <a:avLst/>
            <a:gdLst/>
            <a:ahLst/>
            <a:cxnLst/>
            <a:rect l="l" t="t" r="r" b="b"/>
            <a:pathLst>
              <a:path w="3982665" h="3915008">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1">
            <a:extLst>
              <a:ext uri="{FF2B5EF4-FFF2-40B4-BE49-F238E27FC236}">
                <a16:creationId xmlns:a16="http://schemas.microsoft.com/office/drawing/2014/main" id="{2B878886-634C-415F-B0B0-E7F0990CF16B}"/>
              </a:ext>
            </a:extLst>
          </p:cNvPr>
          <p:cNvSpPr>
            <a:spLocks noChangeAspect="1"/>
          </p:cNvSpPr>
          <p:nvPr/>
        </p:nvSpPr>
        <p:spPr>
          <a:xfrm>
            <a:off x="9417323" y="3189014"/>
            <a:ext cx="371699" cy="370986"/>
          </a:xfrm>
          <a:custGeom>
            <a:avLst/>
            <a:gdLst/>
            <a:ahLst/>
            <a:cxnLst/>
            <a:rect l="l" t="t" r="r" b="b"/>
            <a:pathLst>
              <a:path w="4020621" h="4012920">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Trapezoid 6">
            <a:extLst>
              <a:ext uri="{FF2B5EF4-FFF2-40B4-BE49-F238E27FC236}">
                <a16:creationId xmlns:a16="http://schemas.microsoft.com/office/drawing/2014/main" id="{12F3C775-0705-41C6-9CEF-2822B01E5FE6}"/>
              </a:ext>
            </a:extLst>
          </p:cNvPr>
          <p:cNvSpPr>
            <a:spLocks/>
          </p:cNvSpPr>
          <p:nvPr/>
        </p:nvSpPr>
        <p:spPr>
          <a:xfrm>
            <a:off x="8644130" y="2978313"/>
            <a:ext cx="370986" cy="370986"/>
          </a:xfrm>
          <a:custGeom>
            <a:avLst/>
            <a:gdLst/>
            <a:ahLst/>
            <a:cxnLst/>
            <a:rect l="l" t="t" r="r" b="b"/>
            <a:pathLst>
              <a:path w="2801488" h="2964099">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ounded Rectangle 1">
            <a:extLst>
              <a:ext uri="{FF2B5EF4-FFF2-40B4-BE49-F238E27FC236}">
                <a16:creationId xmlns:a16="http://schemas.microsoft.com/office/drawing/2014/main" id="{9D76D79D-6B68-4021-9E2D-24393A2992A6}"/>
              </a:ext>
            </a:extLst>
          </p:cNvPr>
          <p:cNvSpPr>
            <a:spLocks noChangeAspect="1"/>
          </p:cNvSpPr>
          <p:nvPr/>
        </p:nvSpPr>
        <p:spPr>
          <a:xfrm>
            <a:off x="9305943" y="3588444"/>
            <a:ext cx="219837" cy="370987"/>
          </a:xfrm>
          <a:custGeom>
            <a:avLst/>
            <a:gdLst/>
            <a:ahLst/>
            <a:cxnLst/>
            <a:rect l="l" t="t" r="r" b="b"/>
            <a:pathLst>
              <a:path w="2337548" h="3944720">
                <a:moveTo>
                  <a:pt x="2013548" y="1242075"/>
                </a:moveTo>
                <a:lnTo>
                  <a:pt x="2337548" y="1242075"/>
                </a:lnTo>
                <a:lnTo>
                  <a:pt x="2337548" y="1945866"/>
                </a:lnTo>
                <a:lnTo>
                  <a:pt x="2337548" y="1962155"/>
                </a:lnTo>
                <a:lnTo>
                  <a:pt x="2336798" y="1962155"/>
                </a:lnTo>
                <a:cubicBezTo>
                  <a:pt x="2330129" y="2597501"/>
                  <a:pt x="1898450" y="3121603"/>
                  <a:pt x="1336990" y="3208701"/>
                </a:cubicBezTo>
                <a:lnTo>
                  <a:pt x="1336990" y="3620720"/>
                </a:lnTo>
                <a:lnTo>
                  <a:pt x="1895070" y="3620720"/>
                </a:lnTo>
                <a:lnTo>
                  <a:pt x="1895070" y="3944720"/>
                </a:lnTo>
                <a:lnTo>
                  <a:pt x="454910" y="3944720"/>
                </a:lnTo>
                <a:lnTo>
                  <a:pt x="454910" y="3620720"/>
                </a:lnTo>
                <a:lnTo>
                  <a:pt x="1012990" y="3620720"/>
                </a:lnTo>
                <a:lnTo>
                  <a:pt x="1012990" y="3210585"/>
                </a:lnTo>
                <a:cubicBezTo>
                  <a:pt x="447376" y="3129632"/>
                  <a:pt x="8655" y="2604919"/>
                  <a:pt x="389" y="1964536"/>
                </a:cubicBezTo>
                <a:lnTo>
                  <a:pt x="0" y="1964536"/>
                </a:lnTo>
                <a:lnTo>
                  <a:pt x="0" y="1244456"/>
                </a:lnTo>
                <a:lnTo>
                  <a:pt x="324000" y="1244456"/>
                </a:lnTo>
                <a:lnTo>
                  <a:pt x="324000" y="1964536"/>
                </a:lnTo>
                <a:lnTo>
                  <a:pt x="323361" y="1964536"/>
                </a:lnTo>
                <a:cubicBezTo>
                  <a:pt x="331926" y="2486037"/>
                  <a:pt x="710705" y="2903701"/>
                  <a:pt x="1173940" y="2900510"/>
                </a:cubicBezTo>
                <a:cubicBezTo>
                  <a:pt x="1634302" y="2897337"/>
                  <a:pt x="2006933" y="2479634"/>
                  <a:pt x="2014006" y="1962155"/>
                </a:cubicBezTo>
                <a:lnTo>
                  <a:pt x="2013548" y="1962155"/>
                </a:lnTo>
                <a:close/>
                <a:moveTo>
                  <a:pt x="1168773" y="0"/>
                </a:moveTo>
                <a:cubicBezTo>
                  <a:pt x="1546536" y="0"/>
                  <a:pt x="1852773" y="306237"/>
                  <a:pt x="1852773" y="684000"/>
                </a:cubicBezTo>
                <a:lnTo>
                  <a:pt x="1852773" y="1980000"/>
                </a:lnTo>
                <a:cubicBezTo>
                  <a:pt x="1852773" y="2357763"/>
                  <a:pt x="1546536" y="2664000"/>
                  <a:pt x="1168773" y="2664000"/>
                </a:cubicBezTo>
                <a:cubicBezTo>
                  <a:pt x="791010" y="2664000"/>
                  <a:pt x="484773" y="2357763"/>
                  <a:pt x="484773" y="1980000"/>
                </a:cubicBezTo>
                <a:lnTo>
                  <a:pt x="484773" y="684000"/>
                </a:lnTo>
                <a:cubicBezTo>
                  <a:pt x="484773" y="306237"/>
                  <a:pt x="791010" y="0"/>
                  <a:pt x="11687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50">
            <a:extLst>
              <a:ext uri="{FF2B5EF4-FFF2-40B4-BE49-F238E27FC236}">
                <a16:creationId xmlns:a16="http://schemas.microsoft.com/office/drawing/2014/main" id="{7C042A9B-363E-404E-9781-A57D9FA08E73}"/>
              </a:ext>
            </a:extLst>
          </p:cNvPr>
          <p:cNvSpPr>
            <a:spLocks noChangeAspect="1"/>
          </p:cNvSpPr>
          <p:nvPr/>
        </p:nvSpPr>
        <p:spPr>
          <a:xfrm rot="1429276">
            <a:off x="8660964" y="3837554"/>
            <a:ext cx="314869" cy="180346"/>
          </a:xfrm>
          <a:custGeom>
            <a:avLst/>
            <a:gdLst/>
            <a:ahLst/>
            <a:cxnLst/>
            <a:rect l="l" t="t" r="r" b="b"/>
            <a:pathLst>
              <a:path w="2797236" h="1602166">
                <a:moveTo>
                  <a:pt x="676854" y="738042"/>
                </a:moveTo>
                <a:cubicBezTo>
                  <a:pt x="614942" y="702297"/>
                  <a:pt x="535774" y="723510"/>
                  <a:pt x="500029" y="785422"/>
                </a:cubicBezTo>
                <a:cubicBezTo>
                  <a:pt x="464284" y="847335"/>
                  <a:pt x="485497" y="926503"/>
                  <a:pt x="547409" y="962248"/>
                </a:cubicBezTo>
                <a:cubicBezTo>
                  <a:pt x="609321" y="997993"/>
                  <a:pt x="688490" y="976780"/>
                  <a:pt x="724235" y="914867"/>
                </a:cubicBezTo>
                <a:cubicBezTo>
                  <a:pt x="759980" y="852955"/>
                  <a:pt x="738766" y="773787"/>
                  <a:pt x="676854" y="738042"/>
                </a:cubicBezTo>
                <a:close/>
                <a:moveTo>
                  <a:pt x="1505478" y="880583"/>
                </a:moveTo>
                <a:lnTo>
                  <a:pt x="1475082" y="873061"/>
                </a:lnTo>
                <a:lnTo>
                  <a:pt x="1475082" y="1008668"/>
                </a:lnTo>
                <a:cubicBezTo>
                  <a:pt x="1478425" y="1007382"/>
                  <a:pt x="1481683" y="1005827"/>
                  <a:pt x="1484860" y="1004059"/>
                </a:cubicBezTo>
                <a:cubicBezTo>
                  <a:pt x="1512039" y="988933"/>
                  <a:pt x="1529130" y="960585"/>
                  <a:pt x="1529788" y="929597"/>
                </a:cubicBezTo>
                <a:cubicBezTo>
                  <a:pt x="1530028" y="906726"/>
                  <a:pt x="1526034" y="896074"/>
                  <a:pt x="1505478" y="880583"/>
                </a:cubicBezTo>
                <a:close/>
                <a:moveTo>
                  <a:pt x="1395816" y="619564"/>
                </a:moveTo>
                <a:cubicBezTo>
                  <a:pt x="1376272" y="632083"/>
                  <a:pt x="1363760" y="652864"/>
                  <a:pt x="1361807" y="675926"/>
                </a:cubicBezTo>
                <a:lnTo>
                  <a:pt x="1362578" y="675894"/>
                </a:lnTo>
                <a:cubicBezTo>
                  <a:pt x="1361574" y="701623"/>
                  <a:pt x="1371022" y="725250"/>
                  <a:pt x="1395009" y="740923"/>
                </a:cubicBezTo>
                <a:lnTo>
                  <a:pt x="1395816" y="741452"/>
                </a:lnTo>
                <a:close/>
                <a:moveTo>
                  <a:pt x="1475082" y="467094"/>
                </a:moveTo>
                <a:lnTo>
                  <a:pt x="1475082" y="500684"/>
                </a:lnTo>
                <a:cubicBezTo>
                  <a:pt x="1497267" y="504631"/>
                  <a:pt x="1518774" y="512905"/>
                  <a:pt x="1538543" y="525166"/>
                </a:cubicBezTo>
                <a:cubicBezTo>
                  <a:pt x="1596427" y="561066"/>
                  <a:pt x="1630319" y="625508"/>
                  <a:pt x="1627098" y="693545"/>
                </a:cubicBezTo>
                <a:lnTo>
                  <a:pt x="1518521" y="688404"/>
                </a:lnTo>
                <a:cubicBezTo>
                  <a:pt x="1519877" y="659770"/>
                  <a:pt x="1505613" y="632649"/>
                  <a:pt x="1481252" y="617540"/>
                </a:cubicBezTo>
                <a:lnTo>
                  <a:pt x="1475082" y="614775"/>
                </a:lnTo>
                <a:lnTo>
                  <a:pt x="1475082" y="759007"/>
                </a:lnTo>
                <a:cubicBezTo>
                  <a:pt x="1516008" y="761698"/>
                  <a:pt x="1547648" y="771672"/>
                  <a:pt x="1577189" y="790249"/>
                </a:cubicBezTo>
                <a:cubicBezTo>
                  <a:pt x="1622357" y="818652"/>
                  <a:pt x="1647114" y="873156"/>
                  <a:pt x="1650484" y="927386"/>
                </a:cubicBezTo>
                <a:lnTo>
                  <a:pt x="1650683" y="927386"/>
                </a:lnTo>
                <a:lnTo>
                  <a:pt x="1650607" y="928511"/>
                </a:lnTo>
                <a:cubicBezTo>
                  <a:pt x="1650834" y="929446"/>
                  <a:pt x="1650880" y="930391"/>
                  <a:pt x="1650916" y="931336"/>
                </a:cubicBezTo>
                <a:lnTo>
                  <a:pt x="1650415" y="931353"/>
                </a:lnTo>
                <a:cubicBezTo>
                  <a:pt x="1649239" y="1005482"/>
                  <a:pt x="1608533" y="1073418"/>
                  <a:pt x="1543577" y="1109567"/>
                </a:cubicBezTo>
                <a:cubicBezTo>
                  <a:pt x="1521978" y="1121587"/>
                  <a:pt x="1498805" y="1129476"/>
                  <a:pt x="1475082" y="1132835"/>
                </a:cubicBezTo>
                <a:lnTo>
                  <a:pt x="1475082" y="1165545"/>
                </a:lnTo>
                <a:lnTo>
                  <a:pt x="1395816" y="1165545"/>
                </a:lnTo>
                <a:lnTo>
                  <a:pt x="1395816" y="1130194"/>
                </a:lnTo>
                <a:cubicBezTo>
                  <a:pt x="1373613" y="1125585"/>
                  <a:pt x="1352168" y="1116888"/>
                  <a:pt x="1332303" y="1104568"/>
                </a:cubicBezTo>
                <a:cubicBezTo>
                  <a:pt x="1268003" y="1064689"/>
                  <a:pt x="1230355" y="993103"/>
                  <a:pt x="1233933" y="917525"/>
                </a:cubicBezTo>
                <a:lnTo>
                  <a:pt x="1354544" y="923236"/>
                </a:lnTo>
                <a:cubicBezTo>
                  <a:pt x="1353040" y="954989"/>
                  <a:pt x="1368828" y="985067"/>
                  <a:pt x="1395816" y="1001849"/>
                </a:cubicBezTo>
                <a:lnTo>
                  <a:pt x="1395816" y="862479"/>
                </a:lnTo>
                <a:cubicBezTo>
                  <a:pt x="1368998" y="855832"/>
                  <a:pt x="1344002" y="843677"/>
                  <a:pt x="1322380" y="825533"/>
                </a:cubicBezTo>
                <a:cubicBezTo>
                  <a:pt x="1279142" y="789250"/>
                  <a:pt x="1253317" y="736644"/>
                  <a:pt x="1251176" y="680490"/>
                </a:cubicBezTo>
                <a:cubicBezTo>
                  <a:pt x="1251334" y="597461"/>
                  <a:pt x="1284345" y="551005"/>
                  <a:pt x="1345251" y="517567"/>
                </a:cubicBezTo>
                <a:cubicBezTo>
                  <a:pt x="1360367" y="509155"/>
                  <a:pt x="1379438" y="506089"/>
                  <a:pt x="1395816" y="502211"/>
                </a:cubicBezTo>
                <a:lnTo>
                  <a:pt x="1395816" y="467094"/>
                </a:lnTo>
                <a:close/>
                <a:moveTo>
                  <a:pt x="1670907" y="420372"/>
                </a:moveTo>
                <a:cubicBezTo>
                  <a:pt x="1452232" y="294120"/>
                  <a:pt x="1172613" y="369043"/>
                  <a:pt x="1046361" y="587719"/>
                </a:cubicBezTo>
                <a:cubicBezTo>
                  <a:pt x="920108" y="806395"/>
                  <a:pt x="995032" y="1086013"/>
                  <a:pt x="1213707" y="1212266"/>
                </a:cubicBezTo>
                <a:cubicBezTo>
                  <a:pt x="1432383" y="1338518"/>
                  <a:pt x="1712002" y="1263595"/>
                  <a:pt x="1838254" y="1044919"/>
                </a:cubicBezTo>
                <a:cubicBezTo>
                  <a:pt x="1964507" y="826243"/>
                  <a:pt x="1889583" y="546625"/>
                  <a:pt x="1670907" y="420372"/>
                </a:cubicBezTo>
                <a:close/>
                <a:moveTo>
                  <a:pt x="2337204" y="670392"/>
                </a:moveTo>
                <a:cubicBezTo>
                  <a:pt x="2275292" y="634647"/>
                  <a:pt x="2196124" y="655860"/>
                  <a:pt x="2160379" y="717772"/>
                </a:cubicBezTo>
                <a:cubicBezTo>
                  <a:pt x="2124634" y="779684"/>
                  <a:pt x="2145847" y="858852"/>
                  <a:pt x="2207759" y="894597"/>
                </a:cubicBezTo>
                <a:cubicBezTo>
                  <a:pt x="2269672" y="930342"/>
                  <a:pt x="2348840" y="909129"/>
                  <a:pt x="2384585" y="847217"/>
                </a:cubicBezTo>
                <a:cubicBezTo>
                  <a:pt x="2420330" y="785305"/>
                  <a:pt x="2399117" y="706137"/>
                  <a:pt x="2337204" y="670392"/>
                </a:cubicBezTo>
                <a:close/>
                <a:moveTo>
                  <a:pt x="2384613" y="233313"/>
                </a:moveTo>
                <a:cubicBezTo>
                  <a:pt x="2428818" y="319090"/>
                  <a:pt x="2503845" y="385970"/>
                  <a:pt x="2595156" y="420224"/>
                </a:cubicBezTo>
                <a:lnTo>
                  <a:pt x="2595155" y="1152677"/>
                </a:lnTo>
                <a:cubicBezTo>
                  <a:pt x="2489919" y="1191773"/>
                  <a:pt x="2405690" y="1273809"/>
                  <a:pt x="2363285" y="1377636"/>
                </a:cubicBezTo>
                <a:lnTo>
                  <a:pt x="402182" y="1377636"/>
                </a:lnTo>
                <a:cubicBezTo>
                  <a:pt x="366180" y="1300676"/>
                  <a:pt x="305669" y="1237745"/>
                  <a:pt x="230221" y="1198942"/>
                </a:cubicBezTo>
                <a:lnTo>
                  <a:pt x="230221" y="415045"/>
                </a:lnTo>
                <a:cubicBezTo>
                  <a:pt x="307865" y="376272"/>
                  <a:pt x="370258" y="312122"/>
                  <a:pt x="407224" y="233313"/>
                </a:cubicBezTo>
                <a:close/>
                <a:moveTo>
                  <a:pt x="2374194" y="127259"/>
                </a:moveTo>
                <a:lnTo>
                  <a:pt x="406569" y="127259"/>
                </a:lnTo>
                <a:cubicBezTo>
                  <a:pt x="368226" y="267341"/>
                  <a:pt x="255955" y="376146"/>
                  <a:pt x="114433" y="410154"/>
                </a:cubicBezTo>
                <a:lnTo>
                  <a:pt x="114433" y="1207711"/>
                </a:lnTo>
                <a:cubicBezTo>
                  <a:pt x="249220" y="1241659"/>
                  <a:pt x="356431" y="1343562"/>
                  <a:pt x="397550" y="1475019"/>
                </a:cubicBezTo>
                <a:lnTo>
                  <a:pt x="2364592" y="1475019"/>
                </a:lnTo>
                <a:cubicBezTo>
                  <a:pt x="2403043" y="1323089"/>
                  <a:pt x="2527516" y="1206120"/>
                  <a:pt x="2682804" y="1177407"/>
                </a:cubicBezTo>
                <a:lnTo>
                  <a:pt x="2682804" y="401000"/>
                </a:lnTo>
                <a:cubicBezTo>
                  <a:pt x="2536308" y="373254"/>
                  <a:pt x="2418049" y="266915"/>
                  <a:pt x="2374194" y="127259"/>
                </a:cubicBezTo>
                <a:close/>
                <a:moveTo>
                  <a:pt x="2797236" y="112"/>
                </a:moveTo>
                <a:lnTo>
                  <a:pt x="2797236" y="1602166"/>
                </a:lnTo>
                <a:lnTo>
                  <a:pt x="419639" y="1602166"/>
                </a:lnTo>
                <a:lnTo>
                  <a:pt x="12661" y="1602166"/>
                </a:lnTo>
                <a:lnTo>
                  <a:pt x="0" y="1602166"/>
                </a:lnTo>
                <a:lnTo>
                  <a:pt x="0" y="112"/>
                </a:lnTo>
                <a:lnTo>
                  <a:pt x="2352082" y="112"/>
                </a:lnTo>
                <a:cubicBezTo>
                  <a:pt x="2352071" y="75"/>
                  <a:pt x="2352071" y="37"/>
                  <a:pt x="2352071" y="0"/>
                </a:cubicBezTo>
                <a:lnTo>
                  <a:pt x="2759048" y="0"/>
                </a:lnTo>
                <a:lnTo>
                  <a:pt x="2759047" y="1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Oval 21">
            <a:extLst>
              <a:ext uri="{FF2B5EF4-FFF2-40B4-BE49-F238E27FC236}">
                <a16:creationId xmlns:a16="http://schemas.microsoft.com/office/drawing/2014/main" id="{2861435C-95A6-42F2-871A-F403B79D23F7}"/>
              </a:ext>
            </a:extLst>
          </p:cNvPr>
          <p:cNvSpPr/>
          <p:nvPr/>
        </p:nvSpPr>
        <p:spPr>
          <a:xfrm rot="3600000">
            <a:off x="8638520" y="2050742"/>
            <a:ext cx="543994" cy="91390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TextBox 35">
            <a:extLst>
              <a:ext uri="{FF2B5EF4-FFF2-40B4-BE49-F238E27FC236}">
                <a16:creationId xmlns:a16="http://schemas.microsoft.com/office/drawing/2014/main" id="{9F22120B-00A8-47CA-973F-A52653F0F36B}"/>
              </a:ext>
            </a:extLst>
          </p:cNvPr>
          <p:cNvSpPr txBox="1"/>
          <p:nvPr/>
        </p:nvSpPr>
        <p:spPr>
          <a:xfrm>
            <a:off x="-85568" y="1749028"/>
            <a:ext cx="7323991" cy="861774"/>
          </a:xfrm>
          <a:prstGeom prst="rect">
            <a:avLst/>
          </a:prstGeom>
          <a:noFill/>
        </p:spPr>
        <p:txBody>
          <a:bodyPr wrap="square" rtlCol="0">
            <a:spAutoFit/>
          </a:bodyPr>
          <a:lstStyle/>
          <a:p>
            <a:pPr algn="r"/>
            <a:r>
              <a:rPr lang="en-US" sz="2500" dirty="0" err="1"/>
              <a:t>Là</a:t>
            </a:r>
            <a:r>
              <a:rPr lang="en-US" sz="2500" dirty="0"/>
              <a:t> </a:t>
            </a:r>
            <a:r>
              <a:rPr lang="en-US" sz="2500" dirty="0" err="1"/>
              <a:t>một</a:t>
            </a:r>
            <a:r>
              <a:rPr lang="en-US" sz="2500" dirty="0"/>
              <a:t> </a:t>
            </a:r>
            <a:r>
              <a:rPr lang="en-US" sz="2500" dirty="0" err="1"/>
              <a:t>chương</a:t>
            </a:r>
            <a:r>
              <a:rPr lang="en-US" sz="2500" dirty="0"/>
              <a:t> </a:t>
            </a:r>
            <a:r>
              <a:rPr lang="en-US" sz="2500" dirty="0" err="1"/>
              <a:t>trình</a:t>
            </a:r>
            <a:r>
              <a:rPr lang="en-US" sz="2500" dirty="0"/>
              <a:t> </a:t>
            </a:r>
            <a:r>
              <a:rPr lang="en-US" sz="2500" dirty="0" err="1"/>
              <a:t>khai</a:t>
            </a:r>
            <a:r>
              <a:rPr lang="en-US" sz="2500" dirty="0"/>
              <a:t> </a:t>
            </a:r>
            <a:r>
              <a:rPr lang="en-US" sz="2500" dirty="0" err="1"/>
              <a:t>thác</a:t>
            </a:r>
            <a:r>
              <a:rPr lang="en-US" sz="2500" dirty="0"/>
              <a:t> </a:t>
            </a:r>
            <a:r>
              <a:rPr lang="en-US" sz="2500" dirty="0" err="1"/>
              <a:t>dữ</a:t>
            </a:r>
            <a:r>
              <a:rPr lang="en-US" sz="2500" dirty="0"/>
              <a:t> </a:t>
            </a:r>
            <a:r>
              <a:rPr lang="en-US" sz="2500" dirty="0" err="1"/>
              <a:t>liệu</a:t>
            </a:r>
            <a:r>
              <a:rPr lang="en-US" sz="2500" dirty="0"/>
              <a:t> </a:t>
            </a:r>
            <a:r>
              <a:rPr lang="en-US" sz="2500" dirty="0" err="1"/>
              <a:t>thông</a:t>
            </a:r>
            <a:r>
              <a:rPr lang="en-US" sz="2500" dirty="0"/>
              <a:t> qua </a:t>
            </a:r>
            <a:r>
              <a:rPr lang="en-US" sz="2500" dirty="0" err="1"/>
              <a:t>cấu</a:t>
            </a:r>
            <a:r>
              <a:rPr lang="en-US" sz="2500" dirty="0"/>
              <a:t> </a:t>
            </a:r>
            <a:r>
              <a:rPr lang="en-US" sz="2500" dirty="0" err="1"/>
              <a:t>trúc</a:t>
            </a:r>
            <a:r>
              <a:rPr lang="en-US" sz="2500" dirty="0"/>
              <a:t> html </a:t>
            </a:r>
            <a:r>
              <a:rPr lang="en-US" sz="2500" dirty="0" err="1"/>
              <a:t>của</a:t>
            </a:r>
            <a:r>
              <a:rPr lang="en-US" sz="2500" dirty="0"/>
              <a:t> </a:t>
            </a:r>
            <a:r>
              <a:rPr lang="en-US" sz="2500" dirty="0" err="1"/>
              <a:t>một</a:t>
            </a:r>
            <a:r>
              <a:rPr lang="en-US" sz="2500" dirty="0"/>
              <a:t> </a:t>
            </a:r>
            <a:r>
              <a:rPr lang="en-US" sz="2500" dirty="0" err="1"/>
              <a:t>trang</a:t>
            </a:r>
            <a:r>
              <a:rPr lang="en-US" sz="2500" dirty="0"/>
              <a:t> web</a:t>
            </a:r>
            <a:endParaRPr lang="ko-KR" altLang="en-US" sz="25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3EB9DB08-D661-45A4-BAFE-F6DEBAF4F1A7}"/>
              </a:ext>
            </a:extLst>
          </p:cNvPr>
          <p:cNvSpPr txBox="1"/>
          <p:nvPr/>
        </p:nvSpPr>
        <p:spPr>
          <a:xfrm>
            <a:off x="-89725" y="3349299"/>
            <a:ext cx="6351535" cy="1246495"/>
          </a:xfrm>
          <a:prstGeom prst="rect">
            <a:avLst/>
          </a:prstGeom>
          <a:noFill/>
        </p:spPr>
        <p:txBody>
          <a:bodyPr wrap="square" rtlCol="0">
            <a:spAutoFit/>
          </a:bodyPr>
          <a:lstStyle/>
          <a:p>
            <a:pPr lvl="0" algn="r"/>
            <a:r>
              <a:rPr lang="en-US" sz="2500" dirty="0" err="1"/>
              <a:t>Công</a:t>
            </a:r>
            <a:r>
              <a:rPr lang="en-US" sz="2500" dirty="0"/>
              <a:t> </a:t>
            </a:r>
            <a:r>
              <a:rPr lang="en-US" sz="2500" dirty="0" err="1"/>
              <a:t>nghệ</a:t>
            </a:r>
            <a:r>
              <a:rPr lang="en-US" sz="2500" dirty="0"/>
              <a:t> </a:t>
            </a:r>
            <a:r>
              <a:rPr lang="en-US" sz="2500" dirty="0" err="1"/>
              <a:t>này</a:t>
            </a:r>
            <a:r>
              <a:rPr lang="en-US" sz="2500" dirty="0"/>
              <a:t> </a:t>
            </a:r>
            <a:r>
              <a:rPr lang="en-US" sz="2500" dirty="0" err="1"/>
              <a:t>có</a:t>
            </a:r>
            <a:r>
              <a:rPr lang="en-US" sz="2500" dirty="0"/>
              <a:t> </a:t>
            </a:r>
            <a:r>
              <a:rPr lang="en-US" sz="2500" dirty="0" err="1"/>
              <a:t>nhiều</a:t>
            </a:r>
            <a:r>
              <a:rPr lang="en-US" sz="2500" dirty="0"/>
              <a:t> </a:t>
            </a:r>
            <a:r>
              <a:rPr lang="en-US" sz="2500" dirty="0" err="1"/>
              <a:t>tên</a:t>
            </a:r>
            <a:r>
              <a:rPr lang="en-US" sz="2500" dirty="0"/>
              <a:t> </a:t>
            </a:r>
            <a:r>
              <a:rPr lang="en-US" sz="2500" dirty="0" err="1"/>
              <a:t>gọi</a:t>
            </a:r>
            <a:r>
              <a:rPr lang="en-US" sz="2500" dirty="0"/>
              <a:t> </a:t>
            </a:r>
            <a:r>
              <a:rPr lang="en-US" sz="2500" dirty="0" err="1"/>
              <a:t>như</a:t>
            </a:r>
            <a:r>
              <a:rPr lang="en-US" sz="2500" dirty="0"/>
              <a:t> web spider, </a:t>
            </a:r>
            <a:r>
              <a:rPr lang="en-US" sz="2500" dirty="0" err="1"/>
              <a:t>nhưng</a:t>
            </a:r>
            <a:r>
              <a:rPr lang="en-US" sz="2500" dirty="0"/>
              <a:t> </a:t>
            </a:r>
            <a:r>
              <a:rPr lang="en-US" sz="2500" dirty="0" err="1"/>
              <a:t>ngày</a:t>
            </a:r>
            <a:r>
              <a:rPr lang="en-US" sz="2500" dirty="0"/>
              <a:t> nay </a:t>
            </a:r>
            <a:r>
              <a:rPr lang="en-US" sz="2500" dirty="0" err="1"/>
              <a:t>tên</a:t>
            </a:r>
            <a:r>
              <a:rPr lang="en-US" sz="2500" dirty="0"/>
              <a:t> </a:t>
            </a:r>
            <a:r>
              <a:rPr lang="en-US" sz="2500" dirty="0" err="1"/>
              <a:t>gọi</a:t>
            </a:r>
            <a:r>
              <a:rPr lang="en-US" sz="2500" dirty="0"/>
              <a:t> </a:t>
            </a:r>
            <a:r>
              <a:rPr lang="en-US" sz="2500" dirty="0" err="1"/>
              <a:t>phổ</a:t>
            </a:r>
            <a:r>
              <a:rPr lang="en-US" sz="2500" dirty="0"/>
              <a:t> </a:t>
            </a:r>
            <a:r>
              <a:rPr lang="en-US" sz="2500" dirty="0" err="1"/>
              <a:t>biến</a:t>
            </a:r>
            <a:r>
              <a:rPr lang="en-US" sz="2500" dirty="0"/>
              <a:t> </a:t>
            </a:r>
            <a:r>
              <a:rPr lang="en-US" sz="2500" dirty="0" err="1"/>
              <a:t>nhất</a:t>
            </a:r>
            <a:r>
              <a:rPr lang="en-US" sz="2500" dirty="0"/>
              <a:t> </a:t>
            </a:r>
            <a:r>
              <a:rPr lang="en-US" sz="2500" dirty="0" err="1"/>
              <a:t>vẫn</a:t>
            </a:r>
            <a:r>
              <a:rPr lang="en-US" sz="2500" dirty="0"/>
              <a:t> </a:t>
            </a:r>
            <a:r>
              <a:rPr lang="en-US" sz="2500" dirty="0" err="1"/>
              <a:t>là</a:t>
            </a:r>
            <a:r>
              <a:rPr lang="en-US" sz="2500" dirty="0"/>
              <a:t> </a:t>
            </a:r>
            <a:r>
              <a:rPr lang="en-US" sz="2500" dirty="0" err="1"/>
              <a:t>trình</a:t>
            </a:r>
            <a:r>
              <a:rPr lang="en-US" sz="2500" dirty="0"/>
              <a:t> </a:t>
            </a:r>
            <a:r>
              <a:rPr lang="en-US" sz="2500" dirty="0" err="1"/>
              <a:t>thu</a:t>
            </a:r>
            <a:r>
              <a:rPr lang="en-US" sz="2500" dirty="0"/>
              <a:t> </a:t>
            </a:r>
            <a:r>
              <a:rPr lang="en-US" sz="2500" dirty="0" err="1"/>
              <a:t>nhập</a:t>
            </a:r>
            <a:r>
              <a:rPr lang="en-US" sz="2500" dirty="0"/>
              <a:t> web</a:t>
            </a:r>
          </a:p>
        </p:txBody>
      </p:sp>
      <p:sp>
        <p:nvSpPr>
          <p:cNvPr id="40" name="TextBox 39">
            <a:extLst>
              <a:ext uri="{FF2B5EF4-FFF2-40B4-BE49-F238E27FC236}">
                <a16:creationId xmlns:a16="http://schemas.microsoft.com/office/drawing/2014/main" id="{AB0200EE-CD2E-4B5F-9617-66C4000E5987}"/>
              </a:ext>
            </a:extLst>
          </p:cNvPr>
          <p:cNvSpPr txBox="1"/>
          <p:nvPr/>
        </p:nvSpPr>
        <p:spPr>
          <a:xfrm>
            <a:off x="0" y="5043840"/>
            <a:ext cx="5537262" cy="1246495"/>
          </a:xfrm>
          <a:prstGeom prst="rect">
            <a:avLst/>
          </a:prstGeom>
          <a:noFill/>
        </p:spPr>
        <p:txBody>
          <a:bodyPr wrap="square" rtlCol="0">
            <a:spAutoFit/>
          </a:bodyPr>
          <a:lstStyle/>
          <a:p>
            <a:pPr lvl="0" algn="just"/>
            <a:r>
              <a:rPr lang="en-US" sz="2500" dirty="0" err="1"/>
              <a:t>Phục</a:t>
            </a:r>
            <a:r>
              <a:rPr lang="en-US" sz="2500" dirty="0"/>
              <a:t> </a:t>
            </a:r>
            <a:r>
              <a:rPr lang="en-US" sz="2500" dirty="0" err="1"/>
              <a:t>vụ</a:t>
            </a:r>
            <a:r>
              <a:rPr lang="en-US" sz="2500" dirty="0"/>
              <a:t> </a:t>
            </a:r>
            <a:r>
              <a:rPr lang="en-US" sz="2500" dirty="0" err="1"/>
              <a:t>nhiều</a:t>
            </a:r>
            <a:r>
              <a:rPr lang="en-US" sz="2500" dirty="0"/>
              <a:t> </a:t>
            </a:r>
            <a:r>
              <a:rPr lang="en-US" sz="2500" dirty="0" err="1"/>
              <a:t>mục</a:t>
            </a:r>
            <a:r>
              <a:rPr lang="en-US" sz="2500" dirty="0"/>
              <a:t> </a:t>
            </a:r>
            <a:r>
              <a:rPr lang="en-US" sz="2500" dirty="0" err="1"/>
              <a:t>đích</a:t>
            </a:r>
            <a:r>
              <a:rPr lang="en-US" sz="2500" dirty="0"/>
              <a:t> </a:t>
            </a:r>
            <a:r>
              <a:rPr lang="en-US" sz="2500" dirty="0" err="1"/>
              <a:t>khác</a:t>
            </a:r>
            <a:r>
              <a:rPr lang="en-US" sz="2500" dirty="0"/>
              <a:t> </a:t>
            </a:r>
            <a:r>
              <a:rPr lang="en-US" sz="2500" dirty="0" err="1"/>
              <a:t>nhau</a:t>
            </a:r>
            <a:r>
              <a:rPr lang="en-US" sz="2500" dirty="0"/>
              <a:t> </a:t>
            </a:r>
            <a:r>
              <a:rPr lang="en-US" sz="2500" dirty="0" err="1"/>
              <a:t>như</a:t>
            </a:r>
            <a:r>
              <a:rPr lang="en-US" sz="2500" dirty="0"/>
              <a:t> </a:t>
            </a:r>
            <a:r>
              <a:rPr lang="en-US" sz="2500" dirty="0" err="1"/>
              <a:t>làm</a:t>
            </a:r>
            <a:r>
              <a:rPr lang="en-US" sz="2500" dirty="0"/>
              <a:t> </a:t>
            </a:r>
            <a:r>
              <a:rPr lang="en-US" sz="2500" dirty="0" err="1"/>
              <a:t>dữ</a:t>
            </a:r>
            <a:r>
              <a:rPr lang="en-US" sz="2500" dirty="0"/>
              <a:t> </a:t>
            </a:r>
            <a:r>
              <a:rPr lang="en-US" sz="2500" dirty="0" err="1"/>
              <a:t>liệu</a:t>
            </a:r>
            <a:r>
              <a:rPr lang="en-US" sz="2500" dirty="0"/>
              <a:t> </a:t>
            </a:r>
            <a:r>
              <a:rPr lang="en-US" sz="2500" dirty="0" err="1"/>
              <a:t>phân</a:t>
            </a:r>
            <a:r>
              <a:rPr lang="en-US" sz="2500" dirty="0"/>
              <a:t> </a:t>
            </a:r>
            <a:r>
              <a:rPr lang="en-US" sz="2500" dirty="0" err="1"/>
              <a:t>tích</a:t>
            </a:r>
            <a:r>
              <a:rPr lang="en-US" sz="2500" dirty="0"/>
              <a:t>, </a:t>
            </a:r>
            <a:r>
              <a:rPr lang="en-US" sz="2500" dirty="0" err="1"/>
              <a:t>đăng</a:t>
            </a:r>
            <a:r>
              <a:rPr lang="en-US" sz="2500" dirty="0"/>
              <a:t> </a:t>
            </a:r>
            <a:r>
              <a:rPr lang="en-US" sz="2500" dirty="0" err="1"/>
              <a:t>tải</a:t>
            </a:r>
            <a:r>
              <a:rPr lang="en-US" sz="2500" dirty="0"/>
              <a:t> </a:t>
            </a:r>
            <a:r>
              <a:rPr lang="en-US" sz="2500" dirty="0" err="1"/>
              <a:t>lên</a:t>
            </a:r>
            <a:r>
              <a:rPr lang="en-US" sz="2500" dirty="0"/>
              <a:t> website, chia </a:t>
            </a:r>
            <a:r>
              <a:rPr lang="en-US" sz="2500" dirty="0" err="1"/>
              <a:t>sẻ</a:t>
            </a:r>
            <a:r>
              <a:rPr lang="en-US" sz="2500" dirty="0"/>
              <a:t> </a:t>
            </a:r>
            <a:r>
              <a:rPr lang="en-US" sz="2500" dirty="0" err="1"/>
              <a:t>lên</a:t>
            </a:r>
            <a:r>
              <a:rPr lang="en-US" sz="2500" dirty="0"/>
              <a:t> data center…</a:t>
            </a:r>
            <a:endParaRPr lang="en-GB" sz="2500" dirty="0"/>
          </a:p>
        </p:txBody>
      </p:sp>
      <p:sp>
        <p:nvSpPr>
          <p:cNvPr id="35" name="Text Placeholder 1">
            <a:extLst>
              <a:ext uri="{FF2B5EF4-FFF2-40B4-BE49-F238E27FC236}">
                <a16:creationId xmlns:a16="http://schemas.microsoft.com/office/drawing/2014/main" id="{206381AD-4C2B-4745-99B1-0BBCE6131A71}"/>
              </a:ext>
            </a:extLst>
          </p:cNvPr>
          <p:cNvSpPr txBox="1">
            <a:spLocks/>
          </p:cNvSpPr>
          <p:nvPr/>
        </p:nvSpPr>
        <p:spPr>
          <a:xfrm>
            <a:off x="-1" y="300321"/>
            <a:ext cx="12192001"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err="1" smtClean="0">
                <a:solidFill>
                  <a:srgbClr val="FF0000"/>
                </a:solidFill>
              </a:rPr>
              <a:t>Trình</a:t>
            </a:r>
            <a:r>
              <a:rPr lang="en-US" sz="4800" b="1" dirty="0" smtClean="0">
                <a:solidFill>
                  <a:srgbClr val="FF0000"/>
                </a:solidFill>
              </a:rPr>
              <a:t> </a:t>
            </a:r>
            <a:r>
              <a:rPr lang="en-US" sz="4800" b="1" dirty="0" err="1" smtClean="0">
                <a:solidFill>
                  <a:srgbClr val="FF0000"/>
                </a:solidFill>
              </a:rPr>
              <a:t>thu</a:t>
            </a:r>
            <a:r>
              <a:rPr lang="en-US" sz="4800" b="1" dirty="0" smtClean="0">
                <a:solidFill>
                  <a:srgbClr val="FF0000"/>
                </a:solidFill>
              </a:rPr>
              <a:t> </a:t>
            </a:r>
            <a:r>
              <a:rPr lang="en-US" sz="4800" b="1" dirty="0" err="1" smtClean="0">
                <a:solidFill>
                  <a:srgbClr val="FF0000"/>
                </a:solidFill>
              </a:rPr>
              <a:t>thập</a:t>
            </a:r>
            <a:r>
              <a:rPr lang="en-US" sz="4800" b="1" dirty="0" smtClean="0">
                <a:solidFill>
                  <a:srgbClr val="FF0000"/>
                </a:solidFill>
              </a:rPr>
              <a:t> web (web crawler)</a:t>
            </a:r>
            <a:endParaRPr lang="en-US" sz="4800" b="1" dirty="0">
              <a:solidFill>
                <a:srgbClr val="FF0000"/>
              </a:solidFill>
            </a:endParaRPr>
          </a:p>
        </p:txBody>
      </p:sp>
      <p:sp>
        <p:nvSpPr>
          <p:cNvPr id="3" name="Text Placeholder 2"/>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41230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434">
            <a:extLst>
              <a:ext uri="{FF2B5EF4-FFF2-40B4-BE49-F238E27FC236}">
                <a16:creationId xmlns:a16="http://schemas.microsoft.com/office/drawing/2014/main" id="{0A094D9A-0CA1-4FA3-937E-5B14C1EA02B3}"/>
              </a:ext>
            </a:extLst>
          </p:cNvPr>
          <p:cNvGrpSpPr/>
          <p:nvPr/>
        </p:nvGrpSpPr>
        <p:grpSpPr>
          <a:xfrm>
            <a:off x="6018836" y="141219"/>
            <a:ext cx="385602" cy="712500"/>
            <a:chOff x="13270818" y="5348004"/>
            <a:chExt cx="540861" cy="999381"/>
          </a:xfrm>
        </p:grpSpPr>
        <p:grpSp>
          <p:nvGrpSpPr>
            <p:cNvPr id="436" name="Group 435">
              <a:extLst>
                <a:ext uri="{FF2B5EF4-FFF2-40B4-BE49-F238E27FC236}">
                  <a16:creationId xmlns:a16="http://schemas.microsoft.com/office/drawing/2014/main" id="{530A7E67-25D0-42C9-8DA9-1C693E92E0DA}"/>
                </a:ext>
              </a:extLst>
            </p:cNvPr>
            <p:cNvGrpSpPr/>
            <p:nvPr/>
          </p:nvGrpSpPr>
          <p:grpSpPr>
            <a:xfrm>
              <a:off x="13425400" y="5348004"/>
              <a:ext cx="303753" cy="998597"/>
              <a:chOff x="2541356" y="1774680"/>
              <a:chExt cx="1106202" cy="3636668"/>
            </a:xfrm>
            <a:solidFill>
              <a:schemeClr val="bg1">
                <a:lumMod val="75000"/>
              </a:schemeClr>
            </a:solidFill>
          </p:grpSpPr>
          <p:sp>
            <p:nvSpPr>
              <p:cNvPr id="443" name="Freeform: Shape 442">
                <a:extLst>
                  <a:ext uri="{FF2B5EF4-FFF2-40B4-BE49-F238E27FC236}">
                    <a16:creationId xmlns:a16="http://schemas.microsoft.com/office/drawing/2014/main" id="{E81E6D02-107A-45FD-8D6D-16BD891CD8A5}"/>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A2839090-38A1-4AC5-B98F-9C9A2D804E73}"/>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8109EBC3-CB81-4EB1-9AE0-0C0D11D33310}"/>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D11CD831-3C95-4D09-BF44-A0F574FF3B8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1BD772C-5D71-4419-B71F-3255106E2BB1}"/>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5CEC64A3-011D-4774-B910-EAE45CA14ED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50BFBC88-8402-4FB4-AB87-7CA2ED5EB1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A24F299F-5539-4D1B-8E14-7CAD6032B03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D49BF22D-B0D0-4364-9FB8-CE4981584D4C}"/>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6EE9303-8D71-4724-9B65-158C035724A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30B8A04D-D6E8-4166-9024-7C357015F2A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37" name="Freeform: Shape 436">
              <a:extLst>
                <a:ext uri="{FF2B5EF4-FFF2-40B4-BE49-F238E27FC236}">
                  <a16:creationId xmlns:a16="http://schemas.microsoft.com/office/drawing/2014/main" id="{4BA92E3C-0DCF-4EEB-9F29-5B0F70C7F091}"/>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38" name="Group 437">
              <a:extLst>
                <a:ext uri="{FF2B5EF4-FFF2-40B4-BE49-F238E27FC236}">
                  <a16:creationId xmlns:a16="http://schemas.microsoft.com/office/drawing/2014/main" id="{F2C03274-DA0E-4E87-B171-4FB46F35BE6C}"/>
                </a:ext>
              </a:extLst>
            </p:cNvPr>
            <p:cNvGrpSpPr/>
            <p:nvPr/>
          </p:nvGrpSpPr>
          <p:grpSpPr>
            <a:xfrm>
              <a:off x="13270818" y="5358205"/>
              <a:ext cx="280864" cy="871483"/>
              <a:chOff x="1968987" y="1811829"/>
              <a:chExt cx="1022846" cy="3173751"/>
            </a:xfrm>
            <a:solidFill>
              <a:schemeClr val="bg1"/>
            </a:solidFill>
          </p:grpSpPr>
          <p:sp>
            <p:nvSpPr>
              <p:cNvPr id="439" name="Freeform: Shape 438">
                <a:extLst>
                  <a:ext uri="{FF2B5EF4-FFF2-40B4-BE49-F238E27FC236}">
                    <a16:creationId xmlns:a16="http://schemas.microsoft.com/office/drawing/2014/main" id="{8404FE74-04FC-48B7-ACE7-B7A4430F776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74B7A48D-7E61-4A29-B33D-DDE3A81664FC}"/>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3BA7782-2360-45E9-B4A5-BC9C56F74E9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F17986F0-E732-4DD8-B730-519116ED6C9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416" name="Group 415">
            <a:extLst>
              <a:ext uri="{FF2B5EF4-FFF2-40B4-BE49-F238E27FC236}">
                <a16:creationId xmlns:a16="http://schemas.microsoft.com/office/drawing/2014/main" id="{C19B465B-29EE-4EB1-A0FF-66F37A5DACE8}"/>
              </a:ext>
            </a:extLst>
          </p:cNvPr>
          <p:cNvGrpSpPr/>
          <p:nvPr/>
        </p:nvGrpSpPr>
        <p:grpSpPr>
          <a:xfrm>
            <a:off x="219067" y="5848246"/>
            <a:ext cx="489553" cy="904576"/>
            <a:chOff x="13270818" y="5348004"/>
            <a:chExt cx="540861" cy="999381"/>
          </a:xfrm>
        </p:grpSpPr>
        <p:grpSp>
          <p:nvGrpSpPr>
            <p:cNvPr id="417" name="Group 416">
              <a:extLst>
                <a:ext uri="{FF2B5EF4-FFF2-40B4-BE49-F238E27FC236}">
                  <a16:creationId xmlns:a16="http://schemas.microsoft.com/office/drawing/2014/main" id="{6EB319B8-F180-47EF-B9AA-D2E50E804714}"/>
                </a:ext>
              </a:extLst>
            </p:cNvPr>
            <p:cNvGrpSpPr/>
            <p:nvPr/>
          </p:nvGrpSpPr>
          <p:grpSpPr>
            <a:xfrm>
              <a:off x="13425400" y="5348004"/>
              <a:ext cx="303753" cy="998597"/>
              <a:chOff x="2541356" y="1774680"/>
              <a:chExt cx="1106202" cy="3636668"/>
            </a:xfrm>
            <a:solidFill>
              <a:schemeClr val="bg1">
                <a:lumMod val="75000"/>
              </a:schemeClr>
            </a:solidFill>
          </p:grpSpPr>
          <p:sp>
            <p:nvSpPr>
              <p:cNvPr id="424" name="Freeform: Shape 423">
                <a:extLst>
                  <a:ext uri="{FF2B5EF4-FFF2-40B4-BE49-F238E27FC236}">
                    <a16:creationId xmlns:a16="http://schemas.microsoft.com/office/drawing/2014/main" id="{C509B0C3-BB08-49A1-AC19-77AA2858A0C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6C175DAA-0AA2-4831-BCE7-18BBACC057E4}"/>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D6C2EE0F-3ACF-405D-898D-3569A5DB530A}"/>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0BA010E-C4EB-49A8-8DC9-B04BC6C2CFCD}"/>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0DD2386F-DBDA-4F75-B892-9DD8A0F65EA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67BF3630-8B78-4D7F-99B8-E6B31F9FE1B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FE3D17C3-118F-4BD2-80E1-7F6C98DA3717}"/>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640993A-AA73-4BFE-9894-5643DF0204EE}"/>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023DB1-9CB3-43BB-B28F-DCADDFF6FFE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2DA43C60-78FE-4997-89CB-6FE429F60AA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BE5F3D0-3026-4899-B032-D758CEDE494C}"/>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418" name="Freeform: Shape 417">
              <a:extLst>
                <a:ext uri="{FF2B5EF4-FFF2-40B4-BE49-F238E27FC236}">
                  <a16:creationId xmlns:a16="http://schemas.microsoft.com/office/drawing/2014/main" id="{7B23CFCC-FF69-44F3-9618-9F91B4D6F86E}"/>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19" name="Group 418">
              <a:extLst>
                <a:ext uri="{FF2B5EF4-FFF2-40B4-BE49-F238E27FC236}">
                  <a16:creationId xmlns:a16="http://schemas.microsoft.com/office/drawing/2014/main" id="{13B97CC0-15A1-4DCD-8CA2-6F05E75A2984}"/>
                </a:ext>
              </a:extLst>
            </p:cNvPr>
            <p:cNvGrpSpPr/>
            <p:nvPr/>
          </p:nvGrpSpPr>
          <p:grpSpPr>
            <a:xfrm>
              <a:off x="13270818" y="5358205"/>
              <a:ext cx="280864" cy="871483"/>
              <a:chOff x="1968987" y="1811829"/>
              <a:chExt cx="1022846" cy="3173751"/>
            </a:xfrm>
            <a:solidFill>
              <a:schemeClr val="bg1"/>
            </a:solidFill>
          </p:grpSpPr>
          <p:sp>
            <p:nvSpPr>
              <p:cNvPr id="420" name="Freeform: Shape 419">
                <a:extLst>
                  <a:ext uri="{FF2B5EF4-FFF2-40B4-BE49-F238E27FC236}">
                    <a16:creationId xmlns:a16="http://schemas.microsoft.com/office/drawing/2014/main" id="{76B98A68-501B-4BB2-8C07-D212D56DA4B3}"/>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3C345875-6B9F-44F1-9444-5FA0372E109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12F33D6-F940-4463-BC0A-449B6BC854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A248548A-0FFA-4FD0-8DE6-8EE1A0A7B4D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26" name="Group 225">
            <a:extLst>
              <a:ext uri="{FF2B5EF4-FFF2-40B4-BE49-F238E27FC236}">
                <a16:creationId xmlns:a16="http://schemas.microsoft.com/office/drawing/2014/main" id="{857F9D7F-8BC5-4D53-AE28-30E8D8634C6A}"/>
              </a:ext>
            </a:extLst>
          </p:cNvPr>
          <p:cNvGrpSpPr/>
          <p:nvPr/>
        </p:nvGrpSpPr>
        <p:grpSpPr>
          <a:xfrm>
            <a:off x="2149998" y="1798912"/>
            <a:ext cx="548276" cy="1013081"/>
            <a:chOff x="13270818" y="5348004"/>
            <a:chExt cx="540861" cy="999381"/>
          </a:xfrm>
        </p:grpSpPr>
        <p:grpSp>
          <p:nvGrpSpPr>
            <p:cNvPr id="227" name="Group 226">
              <a:extLst>
                <a:ext uri="{FF2B5EF4-FFF2-40B4-BE49-F238E27FC236}">
                  <a16:creationId xmlns:a16="http://schemas.microsoft.com/office/drawing/2014/main" id="{E863262E-A72F-488C-8D26-E98C5987366F}"/>
                </a:ext>
              </a:extLst>
            </p:cNvPr>
            <p:cNvGrpSpPr/>
            <p:nvPr/>
          </p:nvGrpSpPr>
          <p:grpSpPr>
            <a:xfrm>
              <a:off x="13425400" y="5348004"/>
              <a:ext cx="303753" cy="998597"/>
              <a:chOff x="2541356" y="1774680"/>
              <a:chExt cx="1106202" cy="3636668"/>
            </a:xfrm>
            <a:solidFill>
              <a:schemeClr val="bg1">
                <a:lumMod val="75000"/>
              </a:schemeClr>
            </a:solidFill>
          </p:grpSpPr>
          <p:sp>
            <p:nvSpPr>
              <p:cNvPr id="234" name="Freeform: Shape 233">
                <a:extLst>
                  <a:ext uri="{FF2B5EF4-FFF2-40B4-BE49-F238E27FC236}">
                    <a16:creationId xmlns:a16="http://schemas.microsoft.com/office/drawing/2014/main" id="{237309AB-B5EF-464D-BB04-8F03127B121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9761074-C842-47FA-B8FB-7CFA2178C6D1}"/>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4FE129B-52C6-4786-8AA1-88A40136D2E9}"/>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CB83A6-F8E9-4BA3-BEB4-F0B9DBA2C30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95A79AC3-567B-470C-9230-41F57CDC9CCF}"/>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2C1DA28-0BEE-4EA4-A23B-4AD4C7BFA4D4}"/>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832412C-BB56-4902-A1C4-4778806F49E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8C8582-3CCD-45D5-BB20-6F430A39C05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0EE5C80-4407-4D01-99B0-DFD73414E5B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6272A43-EF28-4C18-93CB-DDBC1B8259A0}"/>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E7C48F7-5450-4EF6-827E-7C23750B8C6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28" name="Freeform: Shape 227">
              <a:extLst>
                <a:ext uri="{FF2B5EF4-FFF2-40B4-BE49-F238E27FC236}">
                  <a16:creationId xmlns:a16="http://schemas.microsoft.com/office/drawing/2014/main" id="{CD9CA756-7103-4B44-9C50-E2F2761D5F2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29" name="Group 228">
              <a:extLst>
                <a:ext uri="{FF2B5EF4-FFF2-40B4-BE49-F238E27FC236}">
                  <a16:creationId xmlns:a16="http://schemas.microsoft.com/office/drawing/2014/main" id="{C36ED5E3-4BDE-43EC-A1C0-86B22D61F347}"/>
                </a:ext>
              </a:extLst>
            </p:cNvPr>
            <p:cNvGrpSpPr/>
            <p:nvPr/>
          </p:nvGrpSpPr>
          <p:grpSpPr>
            <a:xfrm>
              <a:off x="13270818" y="5358205"/>
              <a:ext cx="280864" cy="871483"/>
              <a:chOff x="1968987" y="1811829"/>
              <a:chExt cx="1022846" cy="3173751"/>
            </a:xfrm>
            <a:solidFill>
              <a:schemeClr val="bg1"/>
            </a:solidFill>
          </p:grpSpPr>
          <p:sp>
            <p:nvSpPr>
              <p:cNvPr id="230" name="Freeform: Shape 229">
                <a:extLst>
                  <a:ext uri="{FF2B5EF4-FFF2-40B4-BE49-F238E27FC236}">
                    <a16:creationId xmlns:a16="http://schemas.microsoft.com/office/drawing/2014/main" id="{2B2973F0-BB79-4813-B6A9-9F2C7BD6FF35}"/>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BC8C43A-E3E1-4953-BF46-5BE6EB531AC9}"/>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3CFCD1D-BDD3-4376-B365-35C047D25AB6}"/>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F23162C-8FA7-4426-9434-5A41FF67AF2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97" name="Group 396">
            <a:extLst>
              <a:ext uri="{FF2B5EF4-FFF2-40B4-BE49-F238E27FC236}">
                <a16:creationId xmlns:a16="http://schemas.microsoft.com/office/drawing/2014/main" id="{7C1193F6-398C-4D69-9CA8-012D87A179F7}"/>
              </a:ext>
            </a:extLst>
          </p:cNvPr>
          <p:cNvGrpSpPr/>
          <p:nvPr/>
        </p:nvGrpSpPr>
        <p:grpSpPr>
          <a:xfrm>
            <a:off x="3646900" y="578892"/>
            <a:ext cx="690204" cy="1275331"/>
            <a:chOff x="13270818" y="5348004"/>
            <a:chExt cx="540861" cy="999381"/>
          </a:xfrm>
        </p:grpSpPr>
        <p:grpSp>
          <p:nvGrpSpPr>
            <p:cNvPr id="398" name="Group 397">
              <a:extLst>
                <a:ext uri="{FF2B5EF4-FFF2-40B4-BE49-F238E27FC236}">
                  <a16:creationId xmlns:a16="http://schemas.microsoft.com/office/drawing/2014/main" id="{D9D7D52F-25C0-41DC-B23D-940A09C1F95D}"/>
                </a:ext>
              </a:extLst>
            </p:cNvPr>
            <p:cNvGrpSpPr/>
            <p:nvPr/>
          </p:nvGrpSpPr>
          <p:grpSpPr>
            <a:xfrm>
              <a:off x="13425400" y="5348004"/>
              <a:ext cx="303753" cy="998597"/>
              <a:chOff x="2541356" y="1774680"/>
              <a:chExt cx="1106202" cy="3636668"/>
            </a:xfrm>
            <a:solidFill>
              <a:schemeClr val="bg1">
                <a:lumMod val="75000"/>
              </a:schemeClr>
            </a:solidFill>
          </p:grpSpPr>
          <p:sp>
            <p:nvSpPr>
              <p:cNvPr id="405" name="Freeform: Shape 404">
                <a:extLst>
                  <a:ext uri="{FF2B5EF4-FFF2-40B4-BE49-F238E27FC236}">
                    <a16:creationId xmlns:a16="http://schemas.microsoft.com/office/drawing/2014/main" id="{1F0F1101-B4F9-4185-8552-B7DE10BBB34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8C6D412C-3677-4E56-AA73-7C606808D64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0E45E843-49CD-4839-B362-D6BE022135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596F5E63-A42B-4C28-A525-8FE8A957A10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34DF6C0E-357C-485D-87D7-7AEA6D6683D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EF944683-D962-4C62-8F92-E8C5104EF7DD}"/>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F360DEE-7A57-46B3-9A9A-AD42BD460C4A}"/>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BE02E5A-0D20-49D5-8382-AFE090DC6F72}"/>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2EF5B1F-952C-4E88-8E58-6A8C9AE8CF73}"/>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BBEEFE94-293A-457C-9EC8-70E04F71E94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AEF0852-8549-4A24-8086-F454C13B6D6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99" name="Freeform: Shape 398">
              <a:extLst>
                <a:ext uri="{FF2B5EF4-FFF2-40B4-BE49-F238E27FC236}">
                  <a16:creationId xmlns:a16="http://schemas.microsoft.com/office/drawing/2014/main" id="{FCD8DCBC-457D-440C-B8B3-C2D9F18EBB60}"/>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400" name="Group 399">
              <a:extLst>
                <a:ext uri="{FF2B5EF4-FFF2-40B4-BE49-F238E27FC236}">
                  <a16:creationId xmlns:a16="http://schemas.microsoft.com/office/drawing/2014/main" id="{45AA9726-A6FC-4640-863A-7CFBDFD3D311}"/>
                </a:ext>
              </a:extLst>
            </p:cNvPr>
            <p:cNvGrpSpPr/>
            <p:nvPr/>
          </p:nvGrpSpPr>
          <p:grpSpPr>
            <a:xfrm>
              <a:off x="13270818" y="5358205"/>
              <a:ext cx="280864" cy="871483"/>
              <a:chOff x="1968987" y="1811829"/>
              <a:chExt cx="1022846" cy="3173751"/>
            </a:xfrm>
            <a:solidFill>
              <a:schemeClr val="bg1"/>
            </a:solidFill>
          </p:grpSpPr>
          <p:sp>
            <p:nvSpPr>
              <p:cNvPr id="401" name="Freeform: Shape 400">
                <a:extLst>
                  <a:ext uri="{FF2B5EF4-FFF2-40B4-BE49-F238E27FC236}">
                    <a16:creationId xmlns:a16="http://schemas.microsoft.com/office/drawing/2014/main" id="{2BDDDAAA-8384-4CB9-B2B5-9B8A9485B76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579324DC-AB37-4411-B26E-FD4D11645044}"/>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581A4ED-6C7B-4FEE-B768-1F1F24C8B854}"/>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E34CB9F-99F9-40E0-88FE-40356F08E4F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78" name="Group 377">
            <a:extLst>
              <a:ext uri="{FF2B5EF4-FFF2-40B4-BE49-F238E27FC236}">
                <a16:creationId xmlns:a16="http://schemas.microsoft.com/office/drawing/2014/main" id="{176EDC1B-362B-4371-A88D-C010B1F8191B}"/>
              </a:ext>
            </a:extLst>
          </p:cNvPr>
          <p:cNvGrpSpPr/>
          <p:nvPr/>
        </p:nvGrpSpPr>
        <p:grpSpPr>
          <a:xfrm>
            <a:off x="2763034" y="1293717"/>
            <a:ext cx="690204" cy="1275331"/>
            <a:chOff x="13270818" y="5348004"/>
            <a:chExt cx="540861" cy="999381"/>
          </a:xfrm>
        </p:grpSpPr>
        <p:grpSp>
          <p:nvGrpSpPr>
            <p:cNvPr id="379" name="Group 378">
              <a:extLst>
                <a:ext uri="{FF2B5EF4-FFF2-40B4-BE49-F238E27FC236}">
                  <a16:creationId xmlns:a16="http://schemas.microsoft.com/office/drawing/2014/main" id="{8E495952-41E7-4C59-9EB7-08482F6AF814}"/>
                </a:ext>
              </a:extLst>
            </p:cNvPr>
            <p:cNvGrpSpPr/>
            <p:nvPr/>
          </p:nvGrpSpPr>
          <p:grpSpPr>
            <a:xfrm>
              <a:off x="13425400" y="5348004"/>
              <a:ext cx="303753" cy="998597"/>
              <a:chOff x="2541356" y="1774680"/>
              <a:chExt cx="1106202" cy="3636668"/>
            </a:xfrm>
            <a:solidFill>
              <a:schemeClr val="bg1">
                <a:lumMod val="75000"/>
              </a:schemeClr>
            </a:solidFill>
          </p:grpSpPr>
          <p:sp>
            <p:nvSpPr>
              <p:cNvPr id="386" name="Freeform: Shape 385">
                <a:extLst>
                  <a:ext uri="{FF2B5EF4-FFF2-40B4-BE49-F238E27FC236}">
                    <a16:creationId xmlns:a16="http://schemas.microsoft.com/office/drawing/2014/main" id="{2FC55062-93D3-479A-AE59-923CD2F0A39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186F59B-2B3D-4390-8AEF-20C8F52D725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FC6BD5D-6551-4E37-A646-7AAF7C44329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B0D8008A-BDD3-4AE0-BA01-364C03658ED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575BD286-B429-4AC5-AD80-C83EFABE08FE}"/>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97E5D69E-5CCC-4ADF-9F6A-1753F69BFFE2}"/>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79D030FF-ED96-4D41-8ECF-0B3AD676E47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FEBFEDC-69CB-46CE-BF89-8C04B00181C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4B969BA-B125-44E6-B898-7F21D77EA3A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DFD0E96-5B48-4B59-91E1-28446DB45EB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42FBCA71-4242-4DAB-8134-974E23B7DDEE}"/>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80" name="Freeform: Shape 379">
              <a:extLst>
                <a:ext uri="{FF2B5EF4-FFF2-40B4-BE49-F238E27FC236}">
                  <a16:creationId xmlns:a16="http://schemas.microsoft.com/office/drawing/2014/main" id="{35C5B942-71A8-443B-8C66-DA724AE0C9E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81" name="Group 380">
              <a:extLst>
                <a:ext uri="{FF2B5EF4-FFF2-40B4-BE49-F238E27FC236}">
                  <a16:creationId xmlns:a16="http://schemas.microsoft.com/office/drawing/2014/main" id="{33CB4327-6FDC-43BD-B9EE-8D489D236E0D}"/>
                </a:ext>
              </a:extLst>
            </p:cNvPr>
            <p:cNvGrpSpPr/>
            <p:nvPr/>
          </p:nvGrpSpPr>
          <p:grpSpPr>
            <a:xfrm>
              <a:off x="13270818" y="5358205"/>
              <a:ext cx="280864" cy="871483"/>
              <a:chOff x="1968987" y="1811829"/>
              <a:chExt cx="1022846" cy="3173751"/>
            </a:xfrm>
            <a:solidFill>
              <a:schemeClr val="bg1"/>
            </a:solidFill>
          </p:grpSpPr>
          <p:sp>
            <p:nvSpPr>
              <p:cNvPr id="382" name="Freeform: Shape 381">
                <a:extLst>
                  <a:ext uri="{FF2B5EF4-FFF2-40B4-BE49-F238E27FC236}">
                    <a16:creationId xmlns:a16="http://schemas.microsoft.com/office/drawing/2014/main" id="{8AAB718F-B68C-46E3-B558-DD5C58801F3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91E9B17-4556-488E-ABED-36CE98CF611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7009C14-B353-4961-B778-D2CB08410B5C}"/>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0A4BA9-26C6-41AB-9BFB-EE3597EB44C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02" name="Group 301">
            <a:extLst>
              <a:ext uri="{FF2B5EF4-FFF2-40B4-BE49-F238E27FC236}">
                <a16:creationId xmlns:a16="http://schemas.microsoft.com/office/drawing/2014/main" id="{684B59CB-C928-4C5F-9418-DA3109E37523}"/>
              </a:ext>
            </a:extLst>
          </p:cNvPr>
          <p:cNvGrpSpPr/>
          <p:nvPr/>
        </p:nvGrpSpPr>
        <p:grpSpPr>
          <a:xfrm>
            <a:off x="5430731" y="24963"/>
            <a:ext cx="631427" cy="1166725"/>
            <a:chOff x="13270818" y="5348004"/>
            <a:chExt cx="540861" cy="999381"/>
          </a:xfrm>
        </p:grpSpPr>
        <p:grpSp>
          <p:nvGrpSpPr>
            <p:cNvPr id="303" name="Group 302">
              <a:extLst>
                <a:ext uri="{FF2B5EF4-FFF2-40B4-BE49-F238E27FC236}">
                  <a16:creationId xmlns:a16="http://schemas.microsoft.com/office/drawing/2014/main" id="{FCCB4710-396A-4A8F-950E-FDD18063B02F}"/>
                </a:ext>
              </a:extLst>
            </p:cNvPr>
            <p:cNvGrpSpPr/>
            <p:nvPr/>
          </p:nvGrpSpPr>
          <p:grpSpPr>
            <a:xfrm>
              <a:off x="13425400" y="5348004"/>
              <a:ext cx="303753" cy="998597"/>
              <a:chOff x="2541356" y="1774680"/>
              <a:chExt cx="1106202" cy="3636668"/>
            </a:xfrm>
            <a:solidFill>
              <a:schemeClr val="bg1">
                <a:lumMod val="75000"/>
              </a:schemeClr>
            </a:solidFill>
          </p:grpSpPr>
          <p:sp>
            <p:nvSpPr>
              <p:cNvPr id="310" name="Freeform: Shape 309">
                <a:extLst>
                  <a:ext uri="{FF2B5EF4-FFF2-40B4-BE49-F238E27FC236}">
                    <a16:creationId xmlns:a16="http://schemas.microsoft.com/office/drawing/2014/main" id="{623697BC-0FA8-4955-9AC6-19272F092214}"/>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31A99BF-67E3-4B96-8D78-99FBD62AF87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3648418B-29AD-4603-8A5F-9DBC03E706C1}"/>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4C8F62D-C9D2-44A3-A03D-ED389082D209}"/>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3BF642A5-E216-4086-987C-738AB8D79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C6DA8AB-1879-4145-B3F4-20B858CA992E}"/>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269F4C6-DE66-4795-82C7-A3A3770C32D8}"/>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68CD088-308D-4370-BC88-94F7495783F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A81D1B3-301A-48CC-90C8-D35E4E52092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E4D8FD9-87BD-41D3-B0A8-50877DF4D8D1}"/>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2EEC9D8-B854-485D-B1F4-6DC501D8064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04" name="Freeform: Shape 303">
              <a:extLst>
                <a:ext uri="{FF2B5EF4-FFF2-40B4-BE49-F238E27FC236}">
                  <a16:creationId xmlns:a16="http://schemas.microsoft.com/office/drawing/2014/main" id="{FE30D19B-346B-4F4E-8C61-C8EF4BFD7D6C}"/>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05" name="Group 304">
              <a:extLst>
                <a:ext uri="{FF2B5EF4-FFF2-40B4-BE49-F238E27FC236}">
                  <a16:creationId xmlns:a16="http://schemas.microsoft.com/office/drawing/2014/main" id="{E65AA48A-C89F-4F44-B691-3F4CB6EBB806}"/>
                </a:ext>
              </a:extLst>
            </p:cNvPr>
            <p:cNvGrpSpPr/>
            <p:nvPr/>
          </p:nvGrpSpPr>
          <p:grpSpPr>
            <a:xfrm>
              <a:off x="13270818" y="5358205"/>
              <a:ext cx="280864" cy="871483"/>
              <a:chOff x="1968987" y="1811829"/>
              <a:chExt cx="1022846" cy="3173751"/>
            </a:xfrm>
            <a:solidFill>
              <a:schemeClr val="bg1"/>
            </a:solidFill>
          </p:grpSpPr>
          <p:sp>
            <p:nvSpPr>
              <p:cNvPr id="306" name="Freeform: Shape 305">
                <a:extLst>
                  <a:ext uri="{FF2B5EF4-FFF2-40B4-BE49-F238E27FC236}">
                    <a16:creationId xmlns:a16="http://schemas.microsoft.com/office/drawing/2014/main" id="{AC6DBCDD-2900-4724-8284-A75141D92C5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321570E-6B6E-462C-AA7A-A06001D99B6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E8C6417-7FCC-474C-98F5-8AFDB26B67D7}"/>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18C6943-DC97-4DC8-B66F-E3134261959D}"/>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83" name="Group 282">
            <a:extLst>
              <a:ext uri="{FF2B5EF4-FFF2-40B4-BE49-F238E27FC236}">
                <a16:creationId xmlns:a16="http://schemas.microsoft.com/office/drawing/2014/main" id="{0031E576-5D18-4510-BE0E-195A313648D0}"/>
              </a:ext>
            </a:extLst>
          </p:cNvPr>
          <p:cNvGrpSpPr/>
          <p:nvPr/>
        </p:nvGrpSpPr>
        <p:grpSpPr>
          <a:xfrm>
            <a:off x="5000407" y="637720"/>
            <a:ext cx="725413" cy="1340388"/>
            <a:chOff x="13270818" y="5348004"/>
            <a:chExt cx="540861" cy="999381"/>
          </a:xfrm>
        </p:grpSpPr>
        <p:grpSp>
          <p:nvGrpSpPr>
            <p:cNvPr id="284" name="Group 283">
              <a:extLst>
                <a:ext uri="{FF2B5EF4-FFF2-40B4-BE49-F238E27FC236}">
                  <a16:creationId xmlns:a16="http://schemas.microsoft.com/office/drawing/2014/main" id="{9ED6E361-6C87-4DD3-84B3-4C98013EA55E}"/>
                </a:ext>
              </a:extLst>
            </p:cNvPr>
            <p:cNvGrpSpPr/>
            <p:nvPr/>
          </p:nvGrpSpPr>
          <p:grpSpPr>
            <a:xfrm>
              <a:off x="13425400" y="5348004"/>
              <a:ext cx="303753" cy="998597"/>
              <a:chOff x="2541356" y="1774680"/>
              <a:chExt cx="1106202" cy="3636668"/>
            </a:xfrm>
            <a:solidFill>
              <a:schemeClr val="bg1">
                <a:lumMod val="75000"/>
              </a:schemeClr>
            </a:solidFill>
          </p:grpSpPr>
          <p:sp>
            <p:nvSpPr>
              <p:cNvPr id="291" name="Freeform: Shape 290">
                <a:extLst>
                  <a:ext uri="{FF2B5EF4-FFF2-40B4-BE49-F238E27FC236}">
                    <a16:creationId xmlns:a16="http://schemas.microsoft.com/office/drawing/2014/main" id="{FFF62A16-71AB-47CF-BE71-A66C52E4738C}"/>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10C388D-E550-473F-86DF-ACB66F267E3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E6CBEC8D-7E75-4DCB-8178-5786E63A2473}"/>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BB0DD83-ECA6-4E23-9363-D8FDDE62A87E}"/>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FC894B6-F0D0-4313-B76F-F61346F85906}"/>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04226144-47B0-4F6D-AF6A-B8ED7ADD78C5}"/>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361225E-14C1-4822-8F1C-1DB62431035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65F33E6-8958-4CD1-98B2-59A29BD21920}"/>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65B28C9-8DC8-43EA-B6AA-063426127B8E}"/>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291B8AB-FA49-4645-97E8-3AFC9D81F0A9}"/>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C205A0B3-98A5-48EA-8261-92AD47D5C6BD}"/>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85" name="Freeform: Shape 284">
              <a:extLst>
                <a:ext uri="{FF2B5EF4-FFF2-40B4-BE49-F238E27FC236}">
                  <a16:creationId xmlns:a16="http://schemas.microsoft.com/office/drawing/2014/main" id="{2520E677-5569-4329-B232-A066DA763D83}"/>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86" name="Group 285">
              <a:extLst>
                <a:ext uri="{FF2B5EF4-FFF2-40B4-BE49-F238E27FC236}">
                  <a16:creationId xmlns:a16="http://schemas.microsoft.com/office/drawing/2014/main" id="{3BA96309-E44C-44AC-BA54-2530ABCFE362}"/>
                </a:ext>
              </a:extLst>
            </p:cNvPr>
            <p:cNvGrpSpPr/>
            <p:nvPr/>
          </p:nvGrpSpPr>
          <p:grpSpPr>
            <a:xfrm>
              <a:off x="13270818" y="5358205"/>
              <a:ext cx="280864" cy="871483"/>
              <a:chOff x="1968987" y="1811829"/>
              <a:chExt cx="1022846" cy="3173751"/>
            </a:xfrm>
            <a:solidFill>
              <a:schemeClr val="bg1"/>
            </a:solidFill>
          </p:grpSpPr>
          <p:sp>
            <p:nvSpPr>
              <p:cNvPr id="287" name="Freeform: Shape 286">
                <a:extLst>
                  <a:ext uri="{FF2B5EF4-FFF2-40B4-BE49-F238E27FC236}">
                    <a16:creationId xmlns:a16="http://schemas.microsoft.com/office/drawing/2014/main" id="{0B78EB69-8DEF-4BD0-BEAD-E2718C30A0B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6BB3BF35-C421-4C4D-BD3D-FA887453C50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641D9FA-EAD7-414A-8006-7F24D8255180}"/>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9D1F3FF-B13C-4F7E-A314-B16A1DA8E118}"/>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sp>
        <p:nvSpPr>
          <p:cNvPr id="72" name="Rectangle 71">
            <a:extLst>
              <a:ext uri="{FF2B5EF4-FFF2-40B4-BE49-F238E27FC236}">
                <a16:creationId xmlns:a16="http://schemas.microsoft.com/office/drawing/2014/main" id="{3F175C1D-4F09-4419-BDC3-0E51CBFB5D02}"/>
              </a:ext>
            </a:extLst>
          </p:cNvPr>
          <p:cNvSpPr/>
          <p:nvPr/>
        </p:nvSpPr>
        <p:spPr>
          <a:xfrm>
            <a:off x="0" y="2645625"/>
            <a:ext cx="12192001" cy="16513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TextBox 72">
            <a:extLst>
              <a:ext uri="{FF2B5EF4-FFF2-40B4-BE49-F238E27FC236}">
                <a16:creationId xmlns:a16="http://schemas.microsoft.com/office/drawing/2014/main" id="{BEB6F09A-70ED-41E9-94E9-27FB3F1C0316}"/>
              </a:ext>
            </a:extLst>
          </p:cNvPr>
          <p:cNvSpPr txBox="1"/>
          <p:nvPr/>
        </p:nvSpPr>
        <p:spPr>
          <a:xfrm>
            <a:off x="5457251" y="3041369"/>
            <a:ext cx="7657426" cy="830997"/>
          </a:xfrm>
          <a:prstGeom prst="rect">
            <a:avLst/>
          </a:prstGeom>
          <a:noFill/>
        </p:spPr>
        <p:txBody>
          <a:bodyPr wrap="square" rtlCol="0" anchor="ctr">
            <a:spAutoFit/>
          </a:bodyPr>
          <a:lstStyle/>
          <a:p>
            <a:pPr>
              <a:lnSpc>
                <a:spcPct val="100000"/>
              </a:lnSpc>
            </a:pPr>
            <a:r>
              <a:rPr lang="de-DE" sz="4800" b="1" spc="-1" dirty="0">
                <a:solidFill>
                  <a:srgbClr val="FF0000"/>
                </a:solidFill>
                <a:ea typeface="DejaVu Sans"/>
              </a:rPr>
              <a:t>2. Dịch vụ so sánh giá</a:t>
            </a:r>
          </a:p>
        </p:txBody>
      </p:sp>
      <p:grpSp>
        <p:nvGrpSpPr>
          <p:cNvPr id="9" name="Group 8">
            <a:extLst>
              <a:ext uri="{FF2B5EF4-FFF2-40B4-BE49-F238E27FC236}">
                <a16:creationId xmlns:a16="http://schemas.microsoft.com/office/drawing/2014/main" id="{D2C02D5C-D32C-472F-B70C-E28DC0712C44}"/>
              </a:ext>
            </a:extLst>
          </p:cNvPr>
          <p:cNvGrpSpPr/>
          <p:nvPr/>
        </p:nvGrpSpPr>
        <p:grpSpPr>
          <a:xfrm>
            <a:off x="579020" y="5168765"/>
            <a:ext cx="744139" cy="1374990"/>
            <a:chOff x="13270818" y="5348004"/>
            <a:chExt cx="540861" cy="999381"/>
          </a:xfrm>
        </p:grpSpPr>
        <p:grpSp>
          <p:nvGrpSpPr>
            <p:cNvPr id="80" name="Group 79">
              <a:extLst>
                <a:ext uri="{FF2B5EF4-FFF2-40B4-BE49-F238E27FC236}">
                  <a16:creationId xmlns:a16="http://schemas.microsoft.com/office/drawing/2014/main" id="{3491C7D1-DC5E-4338-BFF6-1F87EC411F48}"/>
                </a:ext>
              </a:extLst>
            </p:cNvPr>
            <p:cNvGrpSpPr/>
            <p:nvPr/>
          </p:nvGrpSpPr>
          <p:grpSpPr>
            <a:xfrm>
              <a:off x="13425400" y="5348004"/>
              <a:ext cx="303753" cy="998597"/>
              <a:chOff x="2541356" y="1774680"/>
              <a:chExt cx="1106202" cy="3636668"/>
            </a:xfrm>
            <a:solidFill>
              <a:schemeClr val="bg1">
                <a:lumMod val="75000"/>
              </a:schemeClr>
            </a:solidFill>
          </p:grpSpPr>
          <p:sp>
            <p:nvSpPr>
              <p:cNvPr id="87" name="Freeform: Shape 86">
                <a:extLst>
                  <a:ext uri="{FF2B5EF4-FFF2-40B4-BE49-F238E27FC236}">
                    <a16:creationId xmlns:a16="http://schemas.microsoft.com/office/drawing/2014/main" id="{AD8FE536-B16D-4D5F-A458-12A0AEF7961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D372189-2757-4416-9637-C1A3CF7E86B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4960105-0EFA-4015-90E3-FCEDFE93977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EA9FD18-679C-4AF1-81F8-B14FCC475F3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EA02BC1-499B-4D09-8780-43EB62197DC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BD03DD7-7EA9-4E30-82BB-1DB9ED5A8D3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E215CF-67B4-4D56-ADAB-23072399C6DE}"/>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C507F2-4094-4310-9C70-D5D644B2F3F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67E052D-03EB-4074-A93E-05255C98A66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12FB0F-E4A6-4D3E-B56E-BA1BDA7EC20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B399CE6-4B62-40CF-9E69-1D9F7D93F47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46AF9171-0C99-4391-80E3-9C75230C268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146E2CD1-A70B-46EC-AC7A-33EC7049766D}"/>
                </a:ext>
              </a:extLst>
            </p:cNvPr>
            <p:cNvGrpSpPr/>
            <p:nvPr/>
          </p:nvGrpSpPr>
          <p:grpSpPr>
            <a:xfrm>
              <a:off x="13270818" y="5358205"/>
              <a:ext cx="280864" cy="871483"/>
              <a:chOff x="1968987" y="1811829"/>
              <a:chExt cx="1022846" cy="3173751"/>
            </a:xfrm>
            <a:solidFill>
              <a:schemeClr val="bg1"/>
            </a:solidFill>
          </p:grpSpPr>
          <p:sp>
            <p:nvSpPr>
              <p:cNvPr id="83" name="Freeform: Shape 82">
                <a:extLst>
                  <a:ext uri="{FF2B5EF4-FFF2-40B4-BE49-F238E27FC236}">
                    <a16:creationId xmlns:a16="http://schemas.microsoft.com/office/drawing/2014/main" id="{EA6F4DE1-AF92-4A60-AAC9-0BA8AF6AA6C4}"/>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F3789C2-CDEE-4DBE-923D-163888C5AC4A}"/>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6FD7329-F97B-4718-BB3D-2FF151FF44C2}"/>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DF17924-1E7F-48D8-94C2-734C6CB0EA5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50" name="Group 149">
            <a:extLst>
              <a:ext uri="{FF2B5EF4-FFF2-40B4-BE49-F238E27FC236}">
                <a16:creationId xmlns:a16="http://schemas.microsoft.com/office/drawing/2014/main" id="{B1AD3E21-C745-4D39-90E1-1746ABD16155}"/>
              </a:ext>
            </a:extLst>
          </p:cNvPr>
          <p:cNvGrpSpPr/>
          <p:nvPr/>
        </p:nvGrpSpPr>
        <p:grpSpPr>
          <a:xfrm>
            <a:off x="1103054" y="4644762"/>
            <a:ext cx="744139" cy="1374990"/>
            <a:chOff x="13270818" y="5348004"/>
            <a:chExt cx="540861" cy="999381"/>
          </a:xfrm>
        </p:grpSpPr>
        <p:grpSp>
          <p:nvGrpSpPr>
            <p:cNvPr id="151" name="Group 150">
              <a:extLst>
                <a:ext uri="{FF2B5EF4-FFF2-40B4-BE49-F238E27FC236}">
                  <a16:creationId xmlns:a16="http://schemas.microsoft.com/office/drawing/2014/main" id="{8336A017-D62E-4AA4-9D19-CC42CCE360CB}"/>
                </a:ext>
              </a:extLst>
            </p:cNvPr>
            <p:cNvGrpSpPr/>
            <p:nvPr/>
          </p:nvGrpSpPr>
          <p:grpSpPr>
            <a:xfrm>
              <a:off x="13425400" y="5348004"/>
              <a:ext cx="303753" cy="998597"/>
              <a:chOff x="2541356" y="1774680"/>
              <a:chExt cx="1106202" cy="3636668"/>
            </a:xfrm>
            <a:solidFill>
              <a:schemeClr val="bg1">
                <a:lumMod val="75000"/>
              </a:schemeClr>
            </a:solidFill>
          </p:grpSpPr>
          <p:sp>
            <p:nvSpPr>
              <p:cNvPr id="158" name="Freeform: Shape 157">
                <a:extLst>
                  <a:ext uri="{FF2B5EF4-FFF2-40B4-BE49-F238E27FC236}">
                    <a16:creationId xmlns:a16="http://schemas.microsoft.com/office/drawing/2014/main" id="{5A73C7CF-9773-4B2D-8492-EB52677B3B16}"/>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22554EB-7A35-41CB-B599-3314A51EF3E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A3213F-4D9D-47F6-BA80-B5CDD3ACAE6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2B23A9D-D4A2-430A-82B9-B49CB6344DC7}"/>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9BD99689-A5C5-40D0-9967-ACC74BB241B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C1AAD75-428B-4D2F-837C-43A7102404B0}"/>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E07391A-A08A-46AA-9745-B9BC20054D3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6301DC-2EA1-483B-BBF8-2C26B3805D3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6ECAB6-9204-47F9-99C6-0B1D889E9CE5}"/>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4A6EF4A-8B3E-4F05-9031-43CAAE4727E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5D93D9D-CEB1-4AA3-BFA1-28AEEF7A4F9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52" name="Freeform: Shape 151">
              <a:extLst>
                <a:ext uri="{FF2B5EF4-FFF2-40B4-BE49-F238E27FC236}">
                  <a16:creationId xmlns:a16="http://schemas.microsoft.com/office/drawing/2014/main" id="{08A8411D-4774-44ED-9904-ED24D5A7ACCF}"/>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53" name="Group 152">
              <a:extLst>
                <a:ext uri="{FF2B5EF4-FFF2-40B4-BE49-F238E27FC236}">
                  <a16:creationId xmlns:a16="http://schemas.microsoft.com/office/drawing/2014/main" id="{29EB5699-CFA8-41BF-8F98-1E92AEB589B3}"/>
                </a:ext>
              </a:extLst>
            </p:cNvPr>
            <p:cNvGrpSpPr/>
            <p:nvPr/>
          </p:nvGrpSpPr>
          <p:grpSpPr>
            <a:xfrm>
              <a:off x="13270818" y="5358205"/>
              <a:ext cx="280864" cy="871483"/>
              <a:chOff x="1968987" y="1811829"/>
              <a:chExt cx="1022846" cy="3173751"/>
            </a:xfrm>
            <a:solidFill>
              <a:schemeClr val="bg1"/>
            </a:solidFill>
          </p:grpSpPr>
          <p:sp>
            <p:nvSpPr>
              <p:cNvPr id="154" name="Freeform: Shape 153">
                <a:extLst>
                  <a:ext uri="{FF2B5EF4-FFF2-40B4-BE49-F238E27FC236}">
                    <a16:creationId xmlns:a16="http://schemas.microsoft.com/office/drawing/2014/main" id="{B83FBF36-550F-443E-8F36-31E6A3D47030}"/>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A255AC9-AB90-4D86-978B-A84BC83573C5}"/>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B3933C4-EFFC-401E-88C0-D151FC52DFC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3E1F96-8AB7-4F92-9413-7FAED3568547}"/>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69" name="Group 168">
            <a:extLst>
              <a:ext uri="{FF2B5EF4-FFF2-40B4-BE49-F238E27FC236}">
                <a16:creationId xmlns:a16="http://schemas.microsoft.com/office/drawing/2014/main" id="{CEAA5723-4624-4CA8-8C54-693F299F5134}"/>
              </a:ext>
            </a:extLst>
          </p:cNvPr>
          <p:cNvGrpSpPr/>
          <p:nvPr/>
        </p:nvGrpSpPr>
        <p:grpSpPr>
          <a:xfrm>
            <a:off x="1712474" y="3773384"/>
            <a:ext cx="877728" cy="1621830"/>
            <a:chOff x="13270818" y="5348004"/>
            <a:chExt cx="540861" cy="999381"/>
          </a:xfrm>
        </p:grpSpPr>
        <p:grpSp>
          <p:nvGrpSpPr>
            <p:cNvPr id="170" name="Group 169">
              <a:extLst>
                <a:ext uri="{FF2B5EF4-FFF2-40B4-BE49-F238E27FC236}">
                  <a16:creationId xmlns:a16="http://schemas.microsoft.com/office/drawing/2014/main" id="{10B333CC-487E-428D-8114-AF5F88D637B3}"/>
                </a:ext>
              </a:extLst>
            </p:cNvPr>
            <p:cNvGrpSpPr/>
            <p:nvPr/>
          </p:nvGrpSpPr>
          <p:grpSpPr>
            <a:xfrm>
              <a:off x="13425400" y="5348004"/>
              <a:ext cx="303753" cy="998597"/>
              <a:chOff x="2541356" y="1774680"/>
              <a:chExt cx="1106202" cy="3636668"/>
            </a:xfrm>
            <a:solidFill>
              <a:schemeClr val="bg1">
                <a:lumMod val="75000"/>
              </a:schemeClr>
            </a:solidFill>
          </p:grpSpPr>
          <p:sp>
            <p:nvSpPr>
              <p:cNvPr id="177" name="Freeform: Shape 176">
                <a:extLst>
                  <a:ext uri="{FF2B5EF4-FFF2-40B4-BE49-F238E27FC236}">
                    <a16:creationId xmlns:a16="http://schemas.microsoft.com/office/drawing/2014/main" id="{8E67B571-880B-428D-B594-57BFC3D95F61}"/>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7155A66-933C-41F3-B1E0-3984DC8D0D6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C983C87-932A-406F-8717-C79DA4DFDBD2}"/>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D6756A1-43EA-46D1-A865-CD04F8C11572}"/>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51B5A7D7-8729-4DF3-AA73-F3191B38D8F5}"/>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01A1D85-9F93-4C9B-BE62-3D35D9F121D6}"/>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0F2BBBF-33EB-4A57-BCA8-508316508644}"/>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53318AC-6AF8-402B-BA8C-565BA149376B}"/>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9F7C578-BE93-48F6-87F0-17D3FF9F9E80}"/>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9A3EA85-18A2-43DD-8FB9-7866F51CD4B5}"/>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7696A6E-0908-436C-AEFA-88AE986E4DF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71" name="Freeform: Shape 170">
              <a:extLst>
                <a:ext uri="{FF2B5EF4-FFF2-40B4-BE49-F238E27FC236}">
                  <a16:creationId xmlns:a16="http://schemas.microsoft.com/office/drawing/2014/main" id="{576C8F0E-8F69-4FAA-B3A0-DAA36F0F5565}"/>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72" name="Group 171">
              <a:extLst>
                <a:ext uri="{FF2B5EF4-FFF2-40B4-BE49-F238E27FC236}">
                  <a16:creationId xmlns:a16="http://schemas.microsoft.com/office/drawing/2014/main" id="{1B3E5915-8126-43C5-878F-7F40F66AB60B}"/>
                </a:ext>
              </a:extLst>
            </p:cNvPr>
            <p:cNvGrpSpPr/>
            <p:nvPr/>
          </p:nvGrpSpPr>
          <p:grpSpPr>
            <a:xfrm>
              <a:off x="13270818" y="5358205"/>
              <a:ext cx="280864" cy="871483"/>
              <a:chOff x="1968987" y="1811829"/>
              <a:chExt cx="1022846" cy="3173751"/>
            </a:xfrm>
            <a:solidFill>
              <a:schemeClr val="bg1"/>
            </a:solidFill>
          </p:grpSpPr>
          <p:sp>
            <p:nvSpPr>
              <p:cNvPr id="173" name="Freeform: Shape 172">
                <a:extLst>
                  <a:ext uri="{FF2B5EF4-FFF2-40B4-BE49-F238E27FC236}">
                    <a16:creationId xmlns:a16="http://schemas.microsoft.com/office/drawing/2014/main" id="{6DDAFFC2-A47C-4C02-8A90-96E1F26595C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F0DAD0C-694C-4B30-8DAB-094C15410DE3}"/>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EE128C5-7C9A-4E7F-92AC-32DBD80F607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5109383-AE11-4021-8F48-79C840D16466}"/>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188" name="Group 187">
            <a:extLst>
              <a:ext uri="{FF2B5EF4-FFF2-40B4-BE49-F238E27FC236}">
                <a16:creationId xmlns:a16="http://schemas.microsoft.com/office/drawing/2014/main" id="{1BCD832A-7056-486C-8CFB-B3DF307A4554}"/>
              </a:ext>
            </a:extLst>
          </p:cNvPr>
          <p:cNvGrpSpPr/>
          <p:nvPr/>
        </p:nvGrpSpPr>
        <p:grpSpPr>
          <a:xfrm>
            <a:off x="921259" y="3375090"/>
            <a:ext cx="729592" cy="1348110"/>
            <a:chOff x="13270818" y="5348004"/>
            <a:chExt cx="540861" cy="999381"/>
          </a:xfrm>
        </p:grpSpPr>
        <p:grpSp>
          <p:nvGrpSpPr>
            <p:cNvPr id="189" name="Group 188">
              <a:extLst>
                <a:ext uri="{FF2B5EF4-FFF2-40B4-BE49-F238E27FC236}">
                  <a16:creationId xmlns:a16="http://schemas.microsoft.com/office/drawing/2014/main" id="{BFD99F9D-D0CF-487F-9571-5F977CC53067}"/>
                </a:ext>
              </a:extLst>
            </p:cNvPr>
            <p:cNvGrpSpPr/>
            <p:nvPr/>
          </p:nvGrpSpPr>
          <p:grpSpPr>
            <a:xfrm>
              <a:off x="13425400" y="5348004"/>
              <a:ext cx="303753" cy="998597"/>
              <a:chOff x="2541356" y="1774680"/>
              <a:chExt cx="1106202" cy="3636668"/>
            </a:xfrm>
            <a:solidFill>
              <a:schemeClr val="bg1">
                <a:lumMod val="75000"/>
              </a:schemeClr>
            </a:solidFill>
          </p:grpSpPr>
          <p:sp>
            <p:nvSpPr>
              <p:cNvPr id="196" name="Freeform: Shape 195">
                <a:extLst>
                  <a:ext uri="{FF2B5EF4-FFF2-40B4-BE49-F238E27FC236}">
                    <a16:creationId xmlns:a16="http://schemas.microsoft.com/office/drawing/2014/main" id="{23419B70-405E-40D2-8CC0-965B37D72600}"/>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50FD5E7-42F0-40C3-BBE4-87BFBF77C31E}"/>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BB8B7FB-E846-4F50-BB59-8102F725924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E5873EB-9F33-4357-8575-6648E52B1D4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7FCF8A7-4F04-4911-9FC8-ACB205566600}"/>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7B91FE-AF7D-48C1-86F4-BACD28AA086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578931F-DD09-4F46-82C5-259D4FCD7D4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D624F7E-DC36-4F45-A1B6-A8B45290FE85}"/>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8033DEF-2DF0-46C7-816C-870E2428C576}"/>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1AAB1BB-3CB1-40F7-8A68-02B798950D5E}"/>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D51459-2202-4A48-9528-11DAE5FFC907}"/>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190" name="Freeform: Shape 189">
              <a:extLst>
                <a:ext uri="{FF2B5EF4-FFF2-40B4-BE49-F238E27FC236}">
                  <a16:creationId xmlns:a16="http://schemas.microsoft.com/office/drawing/2014/main" id="{43287DFE-BCD2-4616-95BF-8A43E236C99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C43EBF3F-4EDC-4522-AD37-F7874E35B8C9}"/>
                </a:ext>
              </a:extLst>
            </p:cNvPr>
            <p:cNvGrpSpPr/>
            <p:nvPr/>
          </p:nvGrpSpPr>
          <p:grpSpPr>
            <a:xfrm>
              <a:off x="13270818" y="5358205"/>
              <a:ext cx="280864" cy="871483"/>
              <a:chOff x="1968987" y="1811829"/>
              <a:chExt cx="1022846" cy="3173751"/>
            </a:xfrm>
            <a:solidFill>
              <a:schemeClr val="bg1"/>
            </a:solidFill>
          </p:grpSpPr>
          <p:sp>
            <p:nvSpPr>
              <p:cNvPr id="192" name="Freeform: Shape 191">
                <a:extLst>
                  <a:ext uri="{FF2B5EF4-FFF2-40B4-BE49-F238E27FC236}">
                    <a16:creationId xmlns:a16="http://schemas.microsoft.com/office/drawing/2014/main" id="{09E9333A-3FC9-4E62-84CF-76B6D2837EDB}"/>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5D1F05-98BB-4C26-9DA1-CB33FCCE84FB}"/>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08661AD-7923-4848-9B7F-115ED1AB940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F029B8-D1BE-427B-919B-5DCDC22B02E0}"/>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07" name="Group 206">
            <a:extLst>
              <a:ext uri="{FF2B5EF4-FFF2-40B4-BE49-F238E27FC236}">
                <a16:creationId xmlns:a16="http://schemas.microsoft.com/office/drawing/2014/main" id="{09E24EA4-691F-4A98-B469-C51847418923}"/>
              </a:ext>
            </a:extLst>
          </p:cNvPr>
          <p:cNvGrpSpPr/>
          <p:nvPr/>
        </p:nvGrpSpPr>
        <p:grpSpPr>
          <a:xfrm>
            <a:off x="1425395" y="2126986"/>
            <a:ext cx="968619" cy="1789774"/>
            <a:chOff x="13270818" y="5348004"/>
            <a:chExt cx="540861" cy="999381"/>
          </a:xfrm>
        </p:grpSpPr>
        <p:grpSp>
          <p:nvGrpSpPr>
            <p:cNvPr id="208" name="Group 207">
              <a:extLst>
                <a:ext uri="{FF2B5EF4-FFF2-40B4-BE49-F238E27FC236}">
                  <a16:creationId xmlns:a16="http://schemas.microsoft.com/office/drawing/2014/main" id="{5BEB44FE-522D-4124-85A8-49B8AF607610}"/>
                </a:ext>
              </a:extLst>
            </p:cNvPr>
            <p:cNvGrpSpPr/>
            <p:nvPr/>
          </p:nvGrpSpPr>
          <p:grpSpPr>
            <a:xfrm>
              <a:off x="13425400" y="5348004"/>
              <a:ext cx="303753" cy="998597"/>
              <a:chOff x="2541356" y="1774680"/>
              <a:chExt cx="1106202" cy="3636668"/>
            </a:xfrm>
            <a:solidFill>
              <a:schemeClr val="bg1">
                <a:lumMod val="75000"/>
              </a:schemeClr>
            </a:solidFill>
          </p:grpSpPr>
          <p:sp>
            <p:nvSpPr>
              <p:cNvPr id="215" name="Freeform: Shape 214">
                <a:extLst>
                  <a:ext uri="{FF2B5EF4-FFF2-40B4-BE49-F238E27FC236}">
                    <a16:creationId xmlns:a16="http://schemas.microsoft.com/office/drawing/2014/main" id="{39B6F31F-965C-47C2-A7CB-5EFF12F65E7A}"/>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6CAAAB8-4CA3-48E9-89A6-5BADBAB8D62A}"/>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16E08AA-D234-4919-BDA9-F3622A035E88}"/>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133B59D-E730-48E5-8153-53BD61AF1DE8}"/>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253E5A2B-D253-436D-8448-81B794BA791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5DDBB39-A0F7-420B-A636-D89564A9BBB7}"/>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D81EED3B-35DF-4602-A0FE-E01F697D0D1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8C6684EA-4444-43F2-A876-BDC88B28E761}"/>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65592E4-3DB6-4F02-96AD-333C8FD157E4}"/>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7FF142C-9E40-4E71-A0BB-E1E98B0286F7}"/>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7F39071-7E3B-4B86-BB55-BF1058DF1BD0}"/>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09" name="Freeform: Shape 208">
              <a:extLst>
                <a:ext uri="{FF2B5EF4-FFF2-40B4-BE49-F238E27FC236}">
                  <a16:creationId xmlns:a16="http://schemas.microsoft.com/office/drawing/2014/main" id="{ABDA1656-DE92-400F-9449-83A1A41331F4}"/>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10" name="Group 209">
              <a:extLst>
                <a:ext uri="{FF2B5EF4-FFF2-40B4-BE49-F238E27FC236}">
                  <a16:creationId xmlns:a16="http://schemas.microsoft.com/office/drawing/2014/main" id="{25E4B383-09B7-4294-9A44-763E7E3C9CE2}"/>
                </a:ext>
              </a:extLst>
            </p:cNvPr>
            <p:cNvGrpSpPr/>
            <p:nvPr/>
          </p:nvGrpSpPr>
          <p:grpSpPr>
            <a:xfrm>
              <a:off x="13270818" y="5358205"/>
              <a:ext cx="280864" cy="871483"/>
              <a:chOff x="1968987" y="1811829"/>
              <a:chExt cx="1022846" cy="3173751"/>
            </a:xfrm>
            <a:solidFill>
              <a:schemeClr val="bg1"/>
            </a:solidFill>
          </p:grpSpPr>
          <p:sp>
            <p:nvSpPr>
              <p:cNvPr id="211" name="Freeform: Shape 210">
                <a:extLst>
                  <a:ext uri="{FF2B5EF4-FFF2-40B4-BE49-F238E27FC236}">
                    <a16:creationId xmlns:a16="http://schemas.microsoft.com/office/drawing/2014/main" id="{BD44FB6D-1963-4AE6-9DE0-0C3F384D86A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6064E5C-B48A-40D1-9B0B-7EE1B13C971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642EBC5-215F-48B1-AB28-0D2EE49EC6FE}"/>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042C607-9C83-42BD-AF0C-22BA4994AE3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45" name="Group 244">
            <a:extLst>
              <a:ext uri="{FF2B5EF4-FFF2-40B4-BE49-F238E27FC236}">
                <a16:creationId xmlns:a16="http://schemas.microsoft.com/office/drawing/2014/main" id="{B8B2A869-AF62-4586-95BD-46D61D3AA6D6}"/>
              </a:ext>
            </a:extLst>
          </p:cNvPr>
          <p:cNvGrpSpPr/>
          <p:nvPr/>
        </p:nvGrpSpPr>
        <p:grpSpPr>
          <a:xfrm>
            <a:off x="3267282" y="1508548"/>
            <a:ext cx="1016636" cy="1878498"/>
            <a:chOff x="13270818" y="5348004"/>
            <a:chExt cx="540861" cy="999381"/>
          </a:xfrm>
        </p:grpSpPr>
        <p:grpSp>
          <p:nvGrpSpPr>
            <p:cNvPr id="246" name="Group 245">
              <a:extLst>
                <a:ext uri="{FF2B5EF4-FFF2-40B4-BE49-F238E27FC236}">
                  <a16:creationId xmlns:a16="http://schemas.microsoft.com/office/drawing/2014/main" id="{06157A43-C9C3-471E-B35B-662632BEF4E1}"/>
                </a:ext>
              </a:extLst>
            </p:cNvPr>
            <p:cNvGrpSpPr/>
            <p:nvPr/>
          </p:nvGrpSpPr>
          <p:grpSpPr>
            <a:xfrm>
              <a:off x="13425400" y="5348004"/>
              <a:ext cx="303753" cy="998597"/>
              <a:chOff x="2541356" y="1774680"/>
              <a:chExt cx="1106202" cy="3636668"/>
            </a:xfrm>
            <a:solidFill>
              <a:schemeClr val="bg1">
                <a:lumMod val="75000"/>
              </a:schemeClr>
            </a:solidFill>
          </p:grpSpPr>
          <p:sp>
            <p:nvSpPr>
              <p:cNvPr id="253" name="Freeform: Shape 252">
                <a:extLst>
                  <a:ext uri="{FF2B5EF4-FFF2-40B4-BE49-F238E27FC236}">
                    <a16:creationId xmlns:a16="http://schemas.microsoft.com/office/drawing/2014/main" id="{F46AA1C5-A01D-432C-AF2D-C6807F858A22}"/>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5015DD3-AAF7-4882-8B26-48B811CE3ABC}"/>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67890A5-A949-49A5-A1EA-ACCA34CB7766}"/>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A9EFB52-6FAE-4DEE-B962-45EC753FB56F}"/>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416404E0-1C74-4880-BC0D-D6AA6C80DED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5576786-F3AD-4E09-9100-1C13B1B867E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B3BD374-14E4-467E-B2D2-064AE941B70F}"/>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76C8D42-77B2-40DF-BC2E-E50E52170889}"/>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667CDFF-8872-46A6-A760-5442AEEB9032}"/>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E324F062-276B-4ECE-9A87-D61FF1CAE784}"/>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F3F8DCF-3E1B-4DFA-8AE3-B296EFC8D305}"/>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47" name="Freeform: Shape 246">
              <a:extLst>
                <a:ext uri="{FF2B5EF4-FFF2-40B4-BE49-F238E27FC236}">
                  <a16:creationId xmlns:a16="http://schemas.microsoft.com/office/drawing/2014/main" id="{9319E822-E321-4280-A5CB-52FED90A612A}"/>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48" name="Group 247">
              <a:extLst>
                <a:ext uri="{FF2B5EF4-FFF2-40B4-BE49-F238E27FC236}">
                  <a16:creationId xmlns:a16="http://schemas.microsoft.com/office/drawing/2014/main" id="{65A58010-EEB7-48AF-AE98-AE85C6FF6DD4}"/>
                </a:ext>
              </a:extLst>
            </p:cNvPr>
            <p:cNvGrpSpPr/>
            <p:nvPr/>
          </p:nvGrpSpPr>
          <p:grpSpPr>
            <a:xfrm>
              <a:off x="13270818" y="5358205"/>
              <a:ext cx="280864" cy="871483"/>
              <a:chOff x="1968987" y="1811829"/>
              <a:chExt cx="1022846" cy="3173751"/>
            </a:xfrm>
            <a:solidFill>
              <a:schemeClr val="bg1"/>
            </a:solidFill>
          </p:grpSpPr>
          <p:sp>
            <p:nvSpPr>
              <p:cNvPr id="249" name="Freeform: Shape 248">
                <a:extLst>
                  <a:ext uri="{FF2B5EF4-FFF2-40B4-BE49-F238E27FC236}">
                    <a16:creationId xmlns:a16="http://schemas.microsoft.com/office/drawing/2014/main" id="{989ACD15-F303-4E78-A10C-B46E8A0B4C86}"/>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2F964CE-B815-4938-B79C-D9BA90366148}"/>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65DA1024-EB1D-49F4-9DD6-30D67F538C7F}"/>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242CB61-4A93-435A-9E43-EE01D1830BA3}"/>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64" name="Group 263">
            <a:extLst>
              <a:ext uri="{FF2B5EF4-FFF2-40B4-BE49-F238E27FC236}">
                <a16:creationId xmlns:a16="http://schemas.microsoft.com/office/drawing/2014/main" id="{A3FBBEEA-680F-4255-B399-112EAA7D5CAF}"/>
              </a:ext>
            </a:extLst>
          </p:cNvPr>
          <p:cNvGrpSpPr/>
          <p:nvPr/>
        </p:nvGrpSpPr>
        <p:grpSpPr>
          <a:xfrm>
            <a:off x="4119084" y="827498"/>
            <a:ext cx="979115" cy="1809168"/>
            <a:chOff x="13270818" y="5348004"/>
            <a:chExt cx="540861" cy="999381"/>
          </a:xfrm>
        </p:grpSpPr>
        <p:grpSp>
          <p:nvGrpSpPr>
            <p:cNvPr id="265" name="Group 264">
              <a:extLst>
                <a:ext uri="{FF2B5EF4-FFF2-40B4-BE49-F238E27FC236}">
                  <a16:creationId xmlns:a16="http://schemas.microsoft.com/office/drawing/2014/main" id="{56718850-6901-4253-9A99-DBB2EF2E53E0}"/>
                </a:ext>
              </a:extLst>
            </p:cNvPr>
            <p:cNvGrpSpPr/>
            <p:nvPr/>
          </p:nvGrpSpPr>
          <p:grpSpPr>
            <a:xfrm>
              <a:off x="13425400" y="5348004"/>
              <a:ext cx="303753" cy="998597"/>
              <a:chOff x="2541356" y="1774680"/>
              <a:chExt cx="1106202" cy="3636668"/>
            </a:xfrm>
            <a:solidFill>
              <a:schemeClr val="bg1">
                <a:lumMod val="75000"/>
              </a:schemeClr>
            </a:solidFill>
          </p:grpSpPr>
          <p:sp>
            <p:nvSpPr>
              <p:cNvPr id="272" name="Freeform: Shape 271">
                <a:extLst>
                  <a:ext uri="{FF2B5EF4-FFF2-40B4-BE49-F238E27FC236}">
                    <a16:creationId xmlns:a16="http://schemas.microsoft.com/office/drawing/2014/main" id="{D8AC3D1B-2074-4658-91F4-3CDDF4112E4E}"/>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EEF4255-4199-49BD-BF9F-D1EEB320CBE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F7F1334-271C-473E-B45F-077391705D7E}"/>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DE0B166-1CFF-4ADA-8075-E1CEA14EFC60}"/>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4DF6E21-0332-4E30-B9E8-4285303F3858}"/>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A39F821C-2371-4BC2-BAB3-0BF0EACDB5C9}"/>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1024F81-2505-4ED4-9844-27FD43F67E1C}"/>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63442DD-DC6F-4B9B-9270-FA5738CDC2DF}"/>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5B186ED-5D02-4977-BB1D-A8AF5D07B84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BCC9A22-B000-410A-9D7A-763C68558742}"/>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9D79A0C-C6A5-46B7-9EA7-D9608028F9C1}"/>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266" name="Freeform: Shape 265">
              <a:extLst>
                <a:ext uri="{FF2B5EF4-FFF2-40B4-BE49-F238E27FC236}">
                  <a16:creationId xmlns:a16="http://schemas.microsoft.com/office/drawing/2014/main" id="{9A0C7FC7-9047-4B82-97D1-EF778142C969}"/>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267" name="Group 266">
              <a:extLst>
                <a:ext uri="{FF2B5EF4-FFF2-40B4-BE49-F238E27FC236}">
                  <a16:creationId xmlns:a16="http://schemas.microsoft.com/office/drawing/2014/main" id="{401F1DE8-DDB6-4667-AEFF-32BE7361A81D}"/>
                </a:ext>
              </a:extLst>
            </p:cNvPr>
            <p:cNvGrpSpPr/>
            <p:nvPr/>
          </p:nvGrpSpPr>
          <p:grpSpPr>
            <a:xfrm>
              <a:off x="13270818" y="5358205"/>
              <a:ext cx="280864" cy="871483"/>
              <a:chOff x="1968987" y="1811829"/>
              <a:chExt cx="1022846" cy="3173751"/>
            </a:xfrm>
            <a:solidFill>
              <a:schemeClr val="bg1"/>
            </a:solidFill>
          </p:grpSpPr>
          <p:sp>
            <p:nvSpPr>
              <p:cNvPr id="268" name="Freeform: Shape 267">
                <a:extLst>
                  <a:ext uri="{FF2B5EF4-FFF2-40B4-BE49-F238E27FC236}">
                    <a16:creationId xmlns:a16="http://schemas.microsoft.com/office/drawing/2014/main" id="{A8965654-3686-4812-9B13-AA4132E7DE82}"/>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13F3CEE3-0CC1-4987-8D6F-376A8454F791}"/>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12A622B-30FC-4063-8C3C-F5B5077AFC8B}"/>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450E977-98B2-48A3-A223-4B68591CA07E}"/>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21" name="Group 320">
            <a:extLst>
              <a:ext uri="{FF2B5EF4-FFF2-40B4-BE49-F238E27FC236}">
                <a16:creationId xmlns:a16="http://schemas.microsoft.com/office/drawing/2014/main" id="{60BA7382-1BC2-43B3-8D60-8E80615C7DEA}"/>
              </a:ext>
            </a:extLst>
          </p:cNvPr>
          <p:cNvGrpSpPr/>
          <p:nvPr/>
        </p:nvGrpSpPr>
        <p:grpSpPr>
          <a:xfrm>
            <a:off x="2570508" y="4079543"/>
            <a:ext cx="729592" cy="1348110"/>
            <a:chOff x="13270818" y="5348004"/>
            <a:chExt cx="540861" cy="999381"/>
          </a:xfrm>
        </p:grpSpPr>
        <p:grpSp>
          <p:nvGrpSpPr>
            <p:cNvPr id="322" name="Group 321">
              <a:extLst>
                <a:ext uri="{FF2B5EF4-FFF2-40B4-BE49-F238E27FC236}">
                  <a16:creationId xmlns:a16="http://schemas.microsoft.com/office/drawing/2014/main" id="{07F5D253-CAE7-493C-8295-375820AEAB9E}"/>
                </a:ext>
              </a:extLst>
            </p:cNvPr>
            <p:cNvGrpSpPr/>
            <p:nvPr/>
          </p:nvGrpSpPr>
          <p:grpSpPr>
            <a:xfrm>
              <a:off x="13425400" y="5348004"/>
              <a:ext cx="303753" cy="998597"/>
              <a:chOff x="2541356" y="1774680"/>
              <a:chExt cx="1106202" cy="3636668"/>
            </a:xfrm>
            <a:solidFill>
              <a:schemeClr val="bg1">
                <a:lumMod val="75000"/>
              </a:schemeClr>
            </a:solidFill>
          </p:grpSpPr>
          <p:sp>
            <p:nvSpPr>
              <p:cNvPr id="329" name="Freeform: Shape 328">
                <a:extLst>
                  <a:ext uri="{FF2B5EF4-FFF2-40B4-BE49-F238E27FC236}">
                    <a16:creationId xmlns:a16="http://schemas.microsoft.com/office/drawing/2014/main" id="{51E869EE-AF05-44E5-823B-3EFE2F94EAED}"/>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B29CD9-BCA3-4E6A-BB63-7D057C6F4F30}"/>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88BC85E-AC17-4383-B8E5-94190AD3502F}"/>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0768426-1EE5-4067-854F-1FFB5C8D133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7D6D58D-1F26-4195-A888-598D8E6C44A7}"/>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5D81A8D-5132-4C5B-AACB-FDB1BF08DB6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CD4CABD-21FB-4036-89F2-21C7F68A660D}"/>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177BA7F-5F87-414B-8509-2F41672475E6}"/>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B34F9AA-D0A6-4098-9948-BDF148599981}"/>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F69534D-E059-497B-A847-F484E424AC1A}"/>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5E16D8C-B338-4C2E-B1CA-42E67241BD52}"/>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23" name="Freeform: Shape 322">
              <a:extLst>
                <a:ext uri="{FF2B5EF4-FFF2-40B4-BE49-F238E27FC236}">
                  <a16:creationId xmlns:a16="http://schemas.microsoft.com/office/drawing/2014/main" id="{45AFAFC7-956C-47AC-A135-AAF7855CD6DD}"/>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24" name="Group 323">
              <a:extLst>
                <a:ext uri="{FF2B5EF4-FFF2-40B4-BE49-F238E27FC236}">
                  <a16:creationId xmlns:a16="http://schemas.microsoft.com/office/drawing/2014/main" id="{32D10398-94E5-45F3-B420-A23758406C6A}"/>
                </a:ext>
              </a:extLst>
            </p:cNvPr>
            <p:cNvGrpSpPr/>
            <p:nvPr/>
          </p:nvGrpSpPr>
          <p:grpSpPr>
            <a:xfrm>
              <a:off x="13270818" y="5358205"/>
              <a:ext cx="280864" cy="871483"/>
              <a:chOff x="1968987" y="1811829"/>
              <a:chExt cx="1022846" cy="3173751"/>
            </a:xfrm>
            <a:solidFill>
              <a:schemeClr val="bg1"/>
            </a:solidFill>
          </p:grpSpPr>
          <p:sp>
            <p:nvSpPr>
              <p:cNvPr id="325" name="Freeform: Shape 324">
                <a:extLst>
                  <a:ext uri="{FF2B5EF4-FFF2-40B4-BE49-F238E27FC236}">
                    <a16:creationId xmlns:a16="http://schemas.microsoft.com/office/drawing/2014/main" id="{1691000D-B543-42F4-B54B-F35353EA5B41}"/>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AD950FB2-396F-4D26-880C-567D093E721F}"/>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07372AF-ADA0-41FD-AA3B-60055FBD73A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C8198C4-A5ED-4CE6-88B7-0F5D0BCA50D9}"/>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40" name="Group 339">
            <a:extLst>
              <a:ext uri="{FF2B5EF4-FFF2-40B4-BE49-F238E27FC236}">
                <a16:creationId xmlns:a16="http://schemas.microsoft.com/office/drawing/2014/main" id="{A730AD88-3F6C-48E1-9164-E00F50B5C38C}"/>
              </a:ext>
            </a:extLst>
          </p:cNvPr>
          <p:cNvGrpSpPr/>
          <p:nvPr/>
        </p:nvGrpSpPr>
        <p:grpSpPr>
          <a:xfrm>
            <a:off x="3419663" y="3209768"/>
            <a:ext cx="690204" cy="1275331"/>
            <a:chOff x="13270818" y="5348004"/>
            <a:chExt cx="540861" cy="999381"/>
          </a:xfrm>
        </p:grpSpPr>
        <p:grpSp>
          <p:nvGrpSpPr>
            <p:cNvPr id="341" name="Group 340">
              <a:extLst>
                <a:ext uri="{FF2B5EF4-FFF2-40B4-BE49-F238E27FC236}">
                  <a16:creationId xmlns:a16="http://schemas.microsoft.com/office/drawing/2014/main" id="{0D43CD17-398A-4FC7-B479-52AEE5CC2043}"/>
                </a:ext>
              </a:extLst>
            </p:cNvPr>
            <p:cNvGrpSpPr/>
            <p:nvPr/>
          </p:nvGrpSpPr>
          <p:grpSpPr>
            <a:xfrm>
              <a:off x="13425400" y="5348004"/>
              <a:ext cx="303753" cy="998597"/>
              <a:chOff x="2541356" y="1774680"/>
              <a:chExt cx="1106202" cy="3636668"/>
            </a:xfrm>
            <a:solidFill>
              <a:schemeClr val="bg1">
                <a:lumMod val="75000"/>
              </a:schemeClr>
            </a:solidFill>
          </p:grpSpPr>
          <p:sp>
            <p:nvSpPr>
              <p:cNvPr id="348" name="Freeform: Shape 347">
                <a:extLst>
                  <a:ext uri="{FF2B5EF4-FFF2-40B4-BE49-F238E27FC236}">
                    <a16:creationId xmlns:a16="http://schemas.microsoft.com/office/drawing/2014/main" id="{3F440052-2B95-4591-BB84-5719BFA05718}"/>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AC1388A-5CA1-4CF9-B0B1-90B6007F205F}"/>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CCA2A06-EFC4-4A2C-8010-1D4B32FC368D}"/>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A07B005-E77A-4962-90FD-0AA0944C2496}"/>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43F41FB-8A79-4FDE-8C65-6188B324A40B}"/>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DBF7F01-04A2-4DC4-86F4-68EF083B7D6A}"/>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DED12AB-5FF0-4D34-9BC6-4790625B38A6}"/>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345B9A0C-EF2F-4B5A-8989-8200D655B5FD}"/>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97E8C3CB-17CF-4DA3-A3D7-16C1D856FA6F}"/>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36BE839-31B0-4E0F-9A78-B390D6647086}"/>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DFA32A1-BFC0-427B-9436-1BB04A74693B}"/>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42" name="Freeform: Shape 341">
              <a:extLst>
                <a:ext uri="{FF2B5EF4-FFF2-40B4-BE49-F238E27FC236}">
                  <a16:creationId xmlns:a16="http://schemas.microsoft.com/office/drawing/2014/main" id="{FCD52097-8889-4339-A025-0C10BC155277}"/>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43" name="Group 342">
              <a:extLst>
                <a:ext uri="{FF2B5EF4-FFF2-40B4-BE49-F238E27FC236}">
                  <a16:creationId xmlns:a16="http://schemas.microsoft.com/office/drawing/2014/main" id="{7537E070-B289-49F0-B90F-F5C31F1FC8ED}"/>
                </a:ext>
              </a:extLst>
            </p:cNvPr>
            <p:cNvGrpSpPr/>
            <p:nvPr/>
          </p:nvGrpSpPr>
          <p:grpSpPr>
            <a:xfrm>
              <a:off x="13270818" y="5358205"/>
              <a:ext cx="280864" cy="871483"/>
              <a:chOff x="1968987" y="1811829"/>
              <a:chExt cx="1022846" cy="3173751"/>
            </a:xfrm>
            <a:solidFill>
              <a:schemeClr val="bg1"/>
            </a:solidFill>
          </p:grpSpPr>
          <p:sp>
            <p:nvSpPr>
              <p:cNvPr id="344" name="Freeform: Shape 343">
                <a:extLst>
                  <a:ext uri="{FF2B5EF4-FFF2-40B4-BE49-F238E27FC236}">
                    <a16:creationId xmlns:a16="http://schemas.microsoft.com/office/drawing/2014/main" id="{1EEC1308-3658-478E-9AC6-70FAC0A79F09}"/>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8598CA6-B8EC-4388-B437-2CD10BD0AFF6}"/>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CFA872B9-1C92-4151-A3A0-2F212FFA8D2D}"/>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75CC68A0-1182-4FB5-9F31-C3958F809EAF}"/>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359" name="Group 358">
            <a:extLst>
              <a:ext uri="{FF2B5EF4-FFF2-40B4-BE49-F238E27FC236}">
                <a16:creationId xmlns:a16="http://schemas.microsoft.com/office/drawing/2014/main" id="{C5000D98-0745-4D58-944A-F04C062DC96A}"/>
              </a:ext>
            </a:extLst>
          </p:cNvPr>
          <p:cNvGrpSpPr/>
          <p:nvPr/>
        </p:nvGrpSpPr>
        <p:grpSpPr>
          <a:xfrm>
            <a:off x="4105949" y="2684178"/>
            <a:ext cx="690204" cy="1275331"/>
            <a:chOff x="13270818" y="5348004"/>
            <a:chExt cx="540861" cy="999381"/>
          </a:xfrm>
        </p:grpSpPr>
        <p:grpSp>
          <p:nvGrpSpPr>
            <p:cNvPr id="360" name="Group 359">
              <a:extLst>
                <a:ext uri="{FF2B5EF4-FFF2-40B4-BE49-F238E27FC236}">
                  <a16:creationId xmlns:a16="http://schemas.microsoft.com/office/drawing/2014/main" id="{D4ACDA1E-5A55-4D8B-B245-53DD39CDDD4B}"/>
                </a:ext>
              </a:extLst>
            </p:cNvPr>
            <p:cNvGrpSpPr/>
            <p:nvPr/>
          </p:nvGrpSpPr>
          <p:grpSpPr>
            <a:xfrm>
              <a:off x="13425400" y="5348004"/>
              <a:ext cx="303753" cy="998597"/>
              <a:chOff x="2541356" y="1774680"/>
              <a:chExt cx="1106202" cy="3636668"/>
            </a:xfrm>
            <a:solidFill>
              <a:schemeClr val="bg1">
                <a:lumMod val="75000"/>
              </a:schemeClr>
            </a:solidFill>
          </p:grpSpPr>
          <p:sp>
            <p:nvSpPr>
              <p:cNvPr id="367" name="Freeform: Shape 366">
                <a:extLst>
                  <a:ext uri="{FF2B5EF4-FFF2-40B4-BE49-F238E27FC236}">
                    <a16:creationId xmlns:a16="http://schemas.microsoft.com/office/drawing/2014/main" id="{C4C27F2C-0064-4E92-A904-F0A2B85CDE93}"/>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E42EF6B-07C7-441B-B9B8-E5138CDA3D99}"/>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D901ABB-6C9D-4A05-8A47-3B6ABBE1CD55}"/>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73C0F4AD-D6B0-4483-9B84-EF6DE1328413}"/>
                  </a:ext>
                </a:extLst>
              </p:cNvPr>
              <p:cNvSpPr/>
              <p:nvPr/>
            </p:nvSpPr>
            <p:spPr>
              <a:xfrm>
                <a:off x="2987522" y="3640652"/>
                <a:ext cx="660036" cy="1102854"/>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 name="connsiteX0" fmla="*/ 359092 w 661035"/>
                  <a:gd name="connsiteY0" fmla="*/ 597218 h 1112468"/>
                  <a:gd name="connsiteX1" fmla="*/ 620078 w 661035"/>
                  <a:gd name="connsiteY1" fmla="*/ 739140 h 1112468"/>
                  <a:gd name="connsiteX2" fmla="*/ 584835 w 661035"/>
                  <a:gd name="connsiteY2" fmla="*/ 818198 h 1112468"/>
                  <a:gd name="connsiteX3" fmla="*/ 584836 w 661035"/>
                  <a:gd name="connsiteY3" fmla="*/ 818198 h 1112468"/>
                  <a:gd name="connsiteX4" fmla="*/ 545783 w 661035"/>
                  <a:gd name="connsiteY4" fmla="*/ 882015 h 1112468"/>
                  <a:gd name="connsiteX5" fmla="*/ 538930 w 661035"/>
                  <a:gd name="connsiteY5" fmla="*/ 891439 h 1112468"/>
                  <a:gd name="connsiteX6" fmla="*/ 539116 w 661035"/>
                  <a:gd name="connsiteY6" fmla="*/ 891540 h 1112468"/>
                  <a:gd name="connsiteX7" fmla="*/ 500063 w 661035"/>
                  <a:gd name="connsiteY7" fmla="*/ 940118 h 1112468"/>
                  <a:gd name="connsiteX8" fmla="*/ 500063 w 661035"/>
                  <a:gd name="connsiteY8" fmla="*/ 941070 h 1112468"/>
                  <a:gd name="connsiteX9" fmla="*/ 451485 w 661035"/>
                  <a:gd name="connsiteY9" fmla="*/ 989648 h 1112468"/>
                  <a:gd name="connsiteX10" fmla="*/ 396629 w 661035"/>
                  <a:gd name="connsiteY10" fmla="*/ 1033155 h 1112468"/>
                  <a:gd name="connsiteX11" fmla="*/ 397193 w 661035"/>
                  <a:gd name="connsiteY11" fmla="*/ 1033462 h 1112468"/>
                  <a:gd name="connsiteX12" fmla="*/ 320041 w 661035"/>
                  <a:gd name="connsiteY12" fmla="*/ 1076325 h 1112468"/>
                  <a:gd name="connsiteX13" fmla="*/ 319088 w 661035"/>
                  <a:gd name="connsiteY13" fmla="*/ 1077277 h 1112468"/>
                  <a:gd name="connsiteX14" fmla="*/ 247796 w 661035"/>
                  <a:gd name="connsiteY14" fmla="*/ 1112468 h 1112468"/>
                  <a:gd name="connsiteX15" fmla="*/ 0 w 661035"/>
                  <a:gd name="connsiteY15" fmla="*/ 957262 h 1112468"/>
                  <a:gd name="connsiteX16" fmla="*/ 59055 w 661035"/>
                  <a:gd name="connsiteY16" fmla="*/ 935355 h 1112468"/>
                  <a:gd name="connsiteX17" fmla="*/ 60008 w 661035"/>
                  <a:gd name="connsiteY17" fmla="*/ 935355 h 1112468"/>
                  <a:gd name="connsiteX18" fmla="*/ 135745 w 661035"/>
                  <a:gd name="connsiteY18" fmla="*/ 891807 h 1112468"/>
                  <a:gd name="connsiteX19" fmla="*/ 135255 w 661035"/>
                  <a:gd name="connsiteY19" fmla="*/ 891540 h 1112468"/>
                  <a:gd name="connsiteX20" fmla="*/ 190500 w 661035"/>
                  <a:gd name="connsiteY20" fmla="*/ 847725 h 1112468"/>
                  <a:gd name="connsiteX21" fmla="*/ 239078 w 661035"/>
                  <a:gd name="connsiteY21" fmla="*/ 799148 h 1112468"/>
                  <a:gd name="connsiteX22" fmla="*/ 239078 w 661035"/>
                  <a:gd name="connsiteY22" fmla="*/ 798196 h 1112468"/>
                  <a:gd name="connsiteX23" fmla="*/ 277307 w 661035"/>
                  <a:gd name="connsiteY23" fmla="*/ 750642 h 1112468"/>
                  <a:gd name="connsiteX24" fmla="*/ 277178 w 661035"/>
                  <a:gd name="connsiteY24" fmla="*/ 750571 h 1112468"/>
                  <a:gd name="connsiteX25" fmla="*/ 284798 w 661035"/>
                  <a:gd name="connsiteY25" fmla="*/ 740093 h 1112468"/>
                  <a:gd name="connsiteX26" fmla="*/ 323850 w 661035"/>
                  <a:gd name="connsiteY26" fmla="*/ 676275 h 1112468"/>
                  <a:gd name="connsiteX27" fmla="*/ 359092 w 661035"/>
                  <a:gd name="connsiteY27" fmla="*/ 597218 h 1112468"/>
                  <a:gd name="connsiteX28" fmla="*/ 220980 w 661035"/>
                  <a:gd name="connsiteY28" fmla="*/ 0 h 1112468"/>
                  <a:gd name="connsiteX29" fmla="*/ 481965 w 661035"/>
                  <a:gd name="connsiteY29" fmla="*/ 141922 h 1112468"/>
                  <a:gd name="connsiteX30" fmla="*/ 575310 w 661035"/>
                  <a:gd name="connsiteY30" fmla="*/ 214313 h 1112468"/>
                  <a:gd name="connsiteX31" fmla="*/ 661035 w 661035"/>
                  <a:gd name="connsiteY31" fmla="*/ 504825 h 1112468"/>
                  <a:gd name="connsiteX32" fmla="*/ 621030 w 661035"/>
                  <a:gd name="connsiteY32" fmla="*/ 739140 h 1112468"/>
                  <a:gd name="connsiteX33" fmla="*/ 360045 w 661035"/>
                  <a:gd name="connsiteY33" fmla="*/ 597218 h 1112468"/>
                  <a:gd name="connsiteX34" fmla="*/ 400050 w 661035"/>
                  <a:gd name="connsiteY34" fmla="*/ 362902 h 1112468"/>
                  <a:gd name="connsiteX35" fmla="*/ 314325 w 661035"/>
                  <a:gd name="connsiteY35" fmla="*/ 72390 h 1112468"/>
                  <a:gd name="connsiteX36" fmla="*/ 220980 w 661035"/>
                  <a:gd name="connsiteY36" fmla="*/ 0 h 111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112468">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47796" y="1112468"/>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23DD8529-A889-4F91-98D0-BB6CA035C594}"/>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AFC30ED-0818-4F6F-AF34-CDE80ED0795C}"/>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F666D68E-E2CB-4BA5-8F3F-4EDFC8393A02}"/>
                  </a:ext>
                </a:extLst>
              </p:cNvPr>
              <p:cNvSpPr/>
              <p:nvPr/>
            </p:nvSpPr>
            <p:spPr>
              <a:xfrm>
                <a:off x="3110832" y="2270955"/>
                <a:ext cx="457201" cy="495301"/>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EF8394D-56F8-4A5F-B36C-879C4C508358}"/>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F7C6EEF-CDC7-4BC7-B501-A8A969A27CEA}"/>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4C4F7E65-3F2B-4A67-927D-834A205375BF}"/>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EB98D15B-ED24-4954-B415-A46B58C06586}"/>
                  </a:ext>
                </a:extLst>
              </p:cNvPr>
              <p:cNvSpPr/>
              <p:nvPr/>
            </p:nvSpPr>
            <p:spPr>
              <a:xfrm>
                <a:off x="2708898" y="1774680"/>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bg1">
                  <a:lumMod val="95000"/>
                </a:schemeClr>
              </a:solidFill>
              <a:ln w="9525" cap="flat">
                <a:noFill/>
                <a:prstDash val="solid"/>
                <a:miter/>
              </a:ln>
            </p:spPr>
            <p:txBody>
              <a:bodyPr rtlCol="0" anchor="ctr"/>
              <a:lstStyle/>
              <a:p>
                <a:endParaRPr lang="en-US"/>
              </a:p>
            </p:txBody>
          </p:sp>
        </p:grpSp>
        <p:sp>
          <p:nvSpPr>
            <p:cNvPr id="361" name="Freeform: Shape 360">
              <a:extLst>
                <a:ext uri="{FF2B5EF4-FFF2-40B4-BE49-F238E27FC236}">
                  <a16:creationId xmlns:a16="http://schemas.microsoft.com/office/drawing/2014/main" id="{2C05D0FD-1601-4D8A-B99F-59CCDC18C672}"/>
                </a:ext>
              </a:extLst>
            </p:cNvPr>
            <p:cNvSpPr/>
            <p:nvPr/>
          </p:nvSpPr>
          <p:spPr>
            <a:xfrm>
              <a:off x="13340893" y="5384889"/>
              <a:ext cx="470786" cy="962496"/>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bg1">
                <a:lumMod val="95000"/>
              </a:schemeClr>
            </a:solidFill>
            <a:ln w="9525" cap="flat">
              <a:noFill/>
              <a:prstDash val="solid"/>
              <a:miter/>
            </a:ln>
          </p:spPr>
          <p:txBody>
            <a:bodyPr rtlCol="0" anchor="ctr"/>
            <a:lstStyle/>
            <a:p>
              <a:endParaRPr lang="en-US"/>
            </a:p>
          </p:txBody>
        </p:sp>
        <p:grpSp>
          <p:nvGrpSpPr>
            <p:cNvPr id="362" name="Group 361">
              <a:extLst>
                <a:ext uri="{FF2B5EF4-FFF2-40B4-BE49-F238E27FC236}">
                  <a16:creationId xmlns:a16="http://schemas.microsoft.com/office/drawing/2014/main" id="{E90D2CF2-0702-41C7-958B-3E13F2D4C31A}"/>
                </a:ext>
              </a:extLst>
            </p:cNvPr>
            <p:cNvGrpSpPr/>
            <p:nvPr/>
          </p:nvGrpSpPr>
          <p:grpSpPr>
            <a:xfrm>
              <a:off x="13270818" y="5358205"/>
              <a:ext cx="280864" cy="871483"/>
              <a:chOff x="1968987" y="1811829"/>
              <a:chExt cx="1022846" cy="3173751"/>
            </a:xfrm>
            <a:solidFill>
              <a:schemeClr val="bg1"/>
            </a:solidFill>
          </p:grpSpPr>
          <p:sp>
            <p:nvSpPr>
              <p:cNvPr id="363" name="Freeform: Shape 362">
                <a:extLst>
                  <a:ext uri="{FF2B5EF4-FFF2-40B4-BE49-F238E27FC236}">
                    <a16:creationId xmlns:a16="http://schemas.microsoft.com/office/drawing/2014/main" id="{1E9643ED-A472-469D-8512-78E11D8CDFD7}"/>
                  </a:ext>
                </a:extLst>
              </p:cNvPr>
              <p:cNvSpPr/>
              <p:nvPr/>
            </p:nvSpPr>
            <p:spPr>
              <a:xfrm>
                <a:off x="1975571" y="4195005"/>
                <a:ext cx="600075"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9D75E26-865E-4198-AE0B-83ED28B2CB2D}"/>
                  </a:ext>
                </a:extLst>
              </p:cNvPr>
              <p:cNvSpPr/>
              <p:nvPr/>
            </p:nvSpPr>
            <p:spPr>
              <a:xfrm>
                <a:off x="1968987" y="4089376"/>
                <a:ext cx="581026" cy="247649"/>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29B40BC-F2B1-4805-9C05-AC07CE6EFC78}"/>
                  </a:ext>
                </a:extLst>
              </p:cNvPr>
              <p:cNvSpPr/>
              <p:nvPr/>
            </p:nvSpPr>
            <p:spPr>
              <a:xfrm>
                <a:off x="2051714" y="1973775"/>
                <a:ext cx="940119" cy="1580196"/>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C8359C8F-9C70-43EC-A91F-EDB5D56C9504}"/>
                  </a:ext>
                </a:extLst>
              </p:cNvPr>
              <p:cNvSpPr/>
              <p:nvPr/>
            </p:nvSpPr>
            <p:spPr>
              <a:xfrm>
                <a:off x="2714531" y="1811829"/>
                <a:ext cx="257174"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grpFill/>
              <a:ln w="9525" cap="flat">
                <a:noFill/>
                <a:prstDash val="solid"/>
                <a:miter/>
              </a:ln>
            </p:spPr>
            <p:txBody>
              <a:bodyPr rtlCol="0" anchor="ctr"/>
              <a:lstStyle/>
              <a:p>
                <a:endParaRPr lang="en-US"/>
              </a:p>
            </p:txBody>
          </p:sp>
        </p:grpSp>
      </p:grpSp>
      <p:grpSp>
        <p:nvGrpSpPr>
          <p:cNvPr id="2" name="Group 1">
            <a:extLst>
              <a:ext uri="{FF2B5EF4-FFF2-40B4-BE49-F238E27FC236}">
                <a16:creationId xmlns:a16="http://schemas.microsoft.com/office/drawing/2014/main" id="{54737091-7C6F-4EFD-9238-157A7009DC40}"/>
              </a:ext>
            </a:extLst>
          </p:cNvPr>
          <p:cNvGrpSpPr/>
          <p:nvPr/>
        </p:nvGrpSpPr>
        <p:grpSpPr>
          <a:xfrm>
            <a:off x="2409038" y="2266509"/>
            <a:ext cx="1075384" cy="1985268"/>
            <a:chOff x="10815796" y="5263538"/>
            <a:chExt cx="840348" cy="1551369"/>
          </a:xfrm>
        </p:grpSpPr>
        <p:grpSp>
          <p:nvGrpSpPr>
            <p:cNvPr id="120" name="Group 119">
              <a:extLst>
                <a:ext uri="{FF2B5EF4-FFF2-40B4-BE49-F238E27FC236}">
                  <a16:creationId xmlns:a16="http://schemas.microsoft.com/office/drawing/2014/main" id="{EA9711E3-6CE0-4028-A2ED-23FD9F763A71}"/>
                </a:ext>
              </a:extLst>
            </p:cNvPr>
            <p:cNvGrpSpPr/>
            <p:nvPr/>
          </p:nvGrpSpPr>
          <p:grpSpPr>
            <a:xfrm>
              <a:off x="11056835" y="5263538"/>
              <a:ext cx="471272" cy="1550152"/>
              <a:chOff x="2541356" y="1772713"/>
              <a:chExt cx="1106207" cy="3638635"/>
            </a:xfrm>
            <a:solidFill>
              <a:schemeClr val="accent3">
                <a:lumMod val="75000"/>
              </a:schemeClr>
            </a:solidFill>
          </p:grpSpPr>
          <p:sp>
            <p:nvSpPr>
              <p:cNvPr id="127" name="Freeform: Shape 126">
                <a:extLst>
                  <a:ext uri="{FF2B5EF4-FFF2-40B4-BE49-F238E27FC236}">
                    <a16:creationId xmlns:a16="http://schemas.microsoft.com/office/drawing/2014/main" id="{9E52F799-ACFB-48DD-8580-B8DB63B1CC99}"/>
                  </a:ext>
                </a:extLst>
              </p:cNvPr>
              <p:cNvSpPr/>
              <p:nvPr/>
            </p:nvSpPr>
            <p:spPr>
              <a:xfrm>
                <a:off x="2571096" y="4597937"/>
                <a:ext cx="402336" cy="182880"/>
              </a:xfrm>
              <a:custGeom>
                <a:avLst/>
                <a:gdLst>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86764 w 3480752"/>
                  <a:gd name="connsiteY4" fmla="*/ 323526 h 1560620"/>
                  <a:gd name="connsiteX5" fmla="*/ 702687 w 3480752"/>
                  <a:gd name="connsiteY5" fmla="*/ 277806 h 1560620"/>
                  <a:gd name="connsiteX6" fmla="*/ 833420 w 3480752"/>
                  <a:gd name="connsiteY6" fmla="*/ 310489 h 1560620"/>
                  <a:gd name="connsiteX7" fmla="*/ 1241959 w 3480752"/>
                  <a:gd name="connsiteY7" fmla="*/ 343172 h 1560620"/>
                  <a:gd name="connsiteX8" fmla="*/ 3480752 w 3480752"/>
                  <a:gd name="connsiteY8" fmla="*/ 1560620 h 1560620"/>
                  <a:gd name="connsiteX9" fmla="*/ 3064038 w 3480752"/>
                  <a:gd name="connsiteY9" fmla="*/ 1527929 h 1560620"/>
                  <a:gd name="connsiteX10" fmla="*/ 3057133 w 3480752"/>
                  <a:gd name="connsiteY10" fmla="*/ 1524163 h 1560620"/>
                  <a:gd name="connsiteX11" fmla="*/ 2941481 w 3480752"/>
                  <a:gd name="connsiteY11" fmla="*/ 1495246 h 1560620"/>
                  <a:gd name="connsiteX12" fmla="*/ 2881754 w 3480752"/>
                  <a:gd name="connsiteY12" fmla="*/ 1462767 h 1560620"/>
                  <a:gd name="connsiteX13" fmla="*/ 2879802 w 3480752"/>
                  <a:gd name="connsiteY13" fmla="*/ 1466146 h 1560620"/>
                  <a:gd name="connsiteX14" fmla="*/ 2933314 w 3480752"/>
                  <a:gd name="connsiteY14" fmla="*/ 1495246 h 1560620"/>
                  <a:gd name="connsiteX15" fmla="*/ 2353185 w 3480752"/>
                  <a:gd name="connsiteY15" fmla="*/ 1274639 h 1560620"/>
                  <a:gd name="connsiteX16" fmla="*/ 2238794 w 3480752"/>
                  <a:gd name="connsiteY16" fmla="*/ 1217440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84810 w 3480752"/>
                  <a:gd name="connsiteY3" fmla="*/ 326909 h 1560620"/>
                  <a:gd name="connsiteX4" fmla="*/ 702687 w 3480752"/>
                  <a:gd name="connsiteY4" fmla="*/ 277806 h 1560620"/>
                  <a:gd name="connsiteX5" fmla="*/ 833420 w 3480752"/>
                  <a:gd name="connsiteY5" fmla="*/ 310489 h 1560620"/>
                  <a:gd name="connsiteX6" fmla="*/ 1241959 w 3480752"/>
                  <a:gd name="connsiteY6" fmla="*/ 343172 h 1560620"/>
                  <a:gd name="connsiteX7" fmla="*/ 3480752 w 3480752"/>
                  <a:gd name="connsiteY7" fmla="*/ 1560620 h 1560620"/>
                  <a:gd name="connsiteX8" fmla="*/ 3064038 w 3480752"/>
                  <a:gd name="connsiteY8" fmla="*/ 1527929 h 1560620"/>
                  <a:gd name="connsiteX9" fmla="*/ 3057133 w 3480752"/>
                  <a:gd name="connsiteY9" fmla="*/ 1524163 h 1560620"/>
                  <a:gd name="connsiteX10" fmla="*/ 2941481 w 3480752"/>
                  <a:gd name="connsiteY10" fmla="*/ 1495246 h 1560620"/>
                  <a:gd name="connsiteX11" fmla="*/ 2881754 w 3480752"/>
                  <a:gd name="connsiteY11" fmla="*/ 1462767 h 1560620"/>
                  <a:gd name="connsiteX12" fmla="*/ 2879802 w 3480752"/>
                  <a:gd name="connsiteY12" fmla="*/ 1466146 h 1560620"/>
                  <a:gd name="connsiteX13" fmla="*/ 2933314 w 3480752"/>
                  <a:gd name="connsiteY13" fmla="*/ 1495246 h 1560620"/>
                  <a:gd name="connsiteX14" fmla="*/ 2353185 w 3480752"/>
                  <a:gd name="connsiteY14" fmla="*/ 1274639 h 1560620"/>
                  <a:gd name="connsiteX15" fmla="*/ 2238794 w 3480752"/>
                  <a:gd name="connsiteY15" fmla="*/ 1217440 h 1560620"/>
                  <a:gd name="connsiteX16" fmla="*/ 62916 w 3480752"/>
                  <a:gd name="connsiteY16" fmla="*/ 34213 h 1560620"/>
                  <a:gd name="connsiteX17" fmla="*/ 0 w 3480752"/>
                  <a:gd name="connsiteY17" fmla="*/ 0 h 1560620"/>
                  <a:gd name="connsiteX18" fmla="*/ 62916 w 3480752"/>
                  <a:gd name="connsiteY18" fmla="*/ 34213 h 1560620"/>
                  <a:gd name="connsiteX19" fmla="*/ 57199 w 3480752"/>
                  <a:gd name="connsiteY19" fmla="*/ 31661 h 1560620"/>
                  <a:gd name="connsiteX20" fmla="*/ 0 w 3480752"/>
                  <a:gd name="connsiteY20"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879802 w 3480752"/>
                  <a:gd name="connsiteY11" fmla="*/ 1466146 h 1560620"/>
                  <a:gd name="connsiteX12" fmla="*/ 2933314 w 3480752"/>
                  <a:gd name="connsiteY12" fmla="*/ 1495246 h 1560620"/>
                  <a:gd name="connsiteX13" fmla="*/ 2353185 w 3480752"/>
                  <a:gd name="connsiteY13" fmla="*/ 1274639 h 1560620"/>
                  <a:gd name="connsiteX14" fmla="*/ 2238794 w 3480752"/>
                  <a:gd name="connsiteY14" fmla="*/ 1217440 h 1560620"/>
                  <a:gd name="connsiteX15" fmla="*/ 62916 w 3480752"/>
                  <a:gd name="connsiteY15" fmla="*/ 34213 h 1560620"/>
                  <a:gd name="connsiteX16" fmla="*/ 0 w 3480752"/>
                  <a:gd name="connsiteY16" fmla="*/ 0 h 1560620"/>
                  <a:gd name="connsiteX17" fmla="*/ 62916 w 3480752"/>
                  <a:gd name="connsiteY17" fmla="*/ 34213 h 1560620"/>
                  <a:gd name="connsiteX18" fmla="*/ 57199 w 3480752"/>
                  <a:gd name="connsiteY18" fmla="*/ 31661 h 1560620"/>
                  <a:gd name="connsiteX19" fmla="*/ 0 w 3480752"/>
                  <a:gd name="connsiteY19"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881754 w 3480752"/>
                  <a:gd name="connsiteY10" fmla="*/ 1462767 h 1560620"/>
                  <a:gd name="connsiteX11" fmla="*/ 2933314 w 3480752"/>
                  <a:gd name="connsiteY11" fmla="*/ 1495246 h 1560620"/>
                  <a:gd name="connsiteX12" fmla="*/ 2353185 w 3480752"/>
                  <a:gd name="connsiteY12" fmla="*/ 1274639 h 1560620"/>
                  <a:gd name="connsiteX13" fmla="*/ 2238794 w 3480752"/>
                  <a:gd name="connsiteY13" fmla="*/ 1217440 h 1560620"/>
                  <a:gd name="connsiteX14" fmla="*/ 62916 w 3480752"/>
                  <a:gd name="connsiteY14" fmla="*/ 34213 h 1560620"/>
                  <a:gd name="connsiteX15" fmla="*/ 0 w 3480752"/>
                  <a:gd name="connsiteY15" fmla="*/ 0 h 1560620"/>
                  <a:gd name="connsiteX16" fmla="*/ 62916 w 3480752"/>
                  <a:gd name="connsiteY16" fmla="*/ 34213 h 1560620"/>
                  <a:gd name="connsiteX17" fmla="*/ 57199 w 3480752"/>
                  <a:gd name="connsiteY17" fmla="*/ 31661 h 1560620"/>
                  <a:gd name="connsiteX18" fmla="*/ 0 w 3480752"/>
                  <a:gd name="connsiteY18" fmla="*/ 0 h 1560620"/>
                  <a:gd name="connsiteX0" fmla="*/ 62916 w 3480752"/>
                  <a:gd name="connsiteY0" fmla="*/ 34213 h 1560620"/>
                  <a:gd name="connsiteX1" fmla="*/ 114391 w 3480752"/>
                  <a:gd name="connsiteY1" fmla="*/ 57191 h 1560620"/>
                  <a:gd name="connsiteX2" fmla="*/ 694512 w 3480752"/>
                  <a:gd name="connsiteY2" fmla="*/ 277806 h 1560620"/>
                  <a:gd name="connsiteX3" fmla="*/ 702687 w 3480752"/>
                  <a:gd name="connsiteY3" fmla="*/ 277806 h 1560620"/>
                  <a:gd name="connsiteX4" fmla="*/ 833420 w 3480752"/>
                  <a:gd name="connsiteY4" fmla="*/ 310489 h 1560620"/>
                  <a:gd name="connsiteX5" fmla="*/ 1241959 w 3480752"/>
                  <a:gd name="connsiteY5" fmla="*/ 343172 h 1560620"/>
                  <a:gd name="connsiteX6" fmla="*/ 3480752 w 3480752"/>
                  <a:gd name="connsiteY6" fmla="*/ 1560620 h 1560620"/>
                  <a:gd name="connsiteX7" fmla="*/ 3064038 w 3480752"/>
                  <a:gd name="connsiteY7" fmla="*/ 1527929 h 1560620"/>
                  <a:gd name="connsiteX8" fmla="*/ 3057133 w 3480752"/>
                  <a:gd name="connsiteY8" fmla="*/ 1524163 h 1560620"/>
                  <a:gd name="connsiteX9" fmla="*/ 2941481 w 3480752"/>
                  <a:gd name="connsiteY9" fmla="*/ 1495246 h 1560620"/>
                  <a:gd name="connsiteX10" fmla="*/ 2933314 w 3480752"/>
                  <a:gd name="connsiteY10" fmla="*/ 1495246 h 1560620"/>
                  <a:gd name="connsiteX11" fmla="*/ 2353185 w 3480752"/>
                  <a:gd name="connsiteY11" fmla="*/ 1274639 h 1560620"/>
                  <a:gd name="connsiteX12" fmla="*/ 2238794 w 3480752"/>
                  <a:gd name="connsiteY12" fmla="*/ 1217440 h 1560620"/>
                  <a:gd name="connsiteX13" fmla="*/ 62916 w 3480752"/>
                  <a:gd name="connsiteY13" fmla="*/ 34213 h 1560620"/>
                  <a:gd name="connsiteX14" fmla="*/ 0 w 3480752"/>
                  <a:gd name="connsiteY14" fmla="*/ 0 h 1560620"/>
                  <a:gd name="connsiteX15" fmla="*/ 62916 w 3480752"/>
                  <a:gd name="connsiteY15" fmla="*/ 34213 h 1560620"/>
                  <a:gd name="connsiteX16" fmla="*/ 57199 w 3480752"/>
                  <a:gd name="connsiteY16" fmla="*/ 31661 h 1560620"/>
                  <a:gd name="connsiteX17" fmla="*/ 0 w 3480752"/>
                  <a:gd name="connsiteY17" fmla="*/ 0 h 156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0752" h="1560620">
                    <a:moveTo>
                      <a:pt x="62916" y="34213"/>
                    </a:moveTo>
                    <a:lnTo>
                      <a:pt x="114391" y="57191"/>
                    </a:lnTo>
                    <a:cubicBezTo>
                      <a:pt x="302323" y="147074"/>
                      <a:pt x="498413" y="220606"/>
                      <a:pt x="694512" y="277806"/>
                    </a:cubicBezTo>
                    <a:lnTo>
                      <a:pt x="702687" y="277806"/>
                    </a:lnTo>
                    <a:cubicBezTo>
                      <a:pt x="743545" y="285981"/>
                      <a:pt x="784395" y="302314"/>
                      <a:pt x="833420" y="310489"/>
                    </a:cubicBezTo>
                    <a:lnTo>
                      <a:pt x="1241959" y="343172"/>
                    </a:lnTo>
                    <a:lnTo>
                      <a:pt x="3480752" y="1560620"/>
                    </a:lnTo>
                    <a:lnTo>
                      <a:pt x="3064038" y="1527929"/>
                    </a:lnTo>
                    <a:lnTo>
                      <a:pt x="3057133" y="1524163"/>
                    </a:lnTo>
                    <a:lnTo>
                      <a:pt x="2941481" y="1495246"/>
                    </a:lnTo>
                    <a:lnTo>
                      <a:pt x="2933314" y="1495246"/>
                    </a:lnTo>
                    <a:cubicBezTo>
                      <a:pt x="2737215" y="1446221"/>
                      <a:pt x="2541108" y="1372688"/>
                      <a:pt x="2353185" y="1274639"/>
                    </a:cubicBezTo>
                    <a:cubicBezTo>
                      <a:pt x="2312335" y="1258298"/>
                      <a:pt x="2279652" y="1241956"/>
                      <a:pt x="2238794" y="1217440"/>
                    </a:cubicBezTo>
                    <a:lnTo>
                      <a:pt x="62916" y="34213"/>
                    </a:lnTo>
                    <a:close/>
                    <a:moveTo>
                      <a:pt x="0" y="0"/>
                    </a:moveTo>
                    <a:lnTo>
                      <a:pt x="62916" y="34213"/>
                    </a:lnTo>
                    <a:lnTo>
                      <a:pt x="57199" y="31661"/>
                    </a:lnTo>
                    <a:cubicBezTo>
                      <a:pt x="38815" y="22469"/>
                      <a:pt x="20429" y="12254"/>
                      <a:pt x="0" y="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EF89742-6670-4E1D-8D67-680F07F0901D}"/>
                  </a:ext>
                </a:extLst>
              </p:cNvPr>
              <p:cNvSpPr/>
              <p:nvPr/>
            </p:nvSpPr>
            <p:spPr>
              <a:xfrm>
                <a:off x="3023223" y="4576005"/>
                <a:ext cx="257175" cy="133350"/>
              </a:xfrm>
              <a:custGeom>
                <a:avLst/>
                <a:gdLst>
                  <a:gd name="connsiteX0" fmla="*/ 260032 w 257175"/>
                  <a:gd name="connsiteY0" fmla="*/ 141922 h 133350"/>
                  <a:gd name="connsiteX1" fmla="*/ 0 w 257175"/>
                  <a:gd name="connsiteY1" fmla="*/ 0 h 133350"/>
                  <a:gd name="connsiteX2" fmla="*/ 952 w 257175"/>
                  <a:gd name="connsiteY2" fmla="*/ 0 h 133350"/>
                  <a:gd name="connsiteX3" fmla="*/ 260032 w 257175"/>
                  <a:gd name="connsiteY3" fmla="*/ 141922 h 133350"/>
                  <a:gd name="connsiteX4" fmla="*/ 260032 w 257175"/>
                  <a:gd name="connsiteY4" fmla="*/ 14192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33350">
                    <a:moveTo>
                      <a:pt x="260032" y="141922"/>
                    </a:moveTo>
                    <a:lnTo>
                      <a:pt x="0" y="0"/>
                    </a:lnTo>
                    <a:cubicBezTo>
                      <a:pt x="0" y="0"/>
                      <a:pt x="952" y="0"/>
                      <a:pt x="952" y="0"/>
                    </a:cubicBezTo>
                    <a:lnTo>
                      <a:pt x="260032" y="141922"/>
                    </a:lnTo>
                    <a:cubicBezTo>
                      <a:pt x="260985" y="141922"/>
                      <a:pt x="260985" y="141922"/>
                      <a:pt x="260032" y="141922"/>
                    </a:cubicBezTo>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1169CB5-FB00-48D8-8C0F-A00B42722497}"/>
                  </a:ext>
                </a:extLst>
              </p:cNvPr>
              <p:cNvSpPr/>
              <p:nvPr/>
            </p:nvSpPr>
            <p:spPr>
              <a:xfrm>
                <a:off x="2706138" y="4925573"/>
                <a:ext cx="257175" cy="485775"/>
              </a:xfrm>
              <a:custGeom>
                <a:avLst/>
                <a:gdLst>
                  <a:gd name="connsiteX0" fmla="*/ 260033 w 257175"/>
                  <a:gd name="connsiteY0" fmla="*/ 486727 h 485775"/>
                  <a:gd name="connsiteX1" fmla="*/ 0 w 257175"/>
                  <a:gd name="connsiteY1" fmla="*/ 344805 h 485775"/>
                  <a:gd name="connsiteX2" fmla="*/ 953 w 257175"/>
                  <a:gd name="connsiteY2" fmla="*/ 0 h 485775"/>
                  <a:gd name="connsiteX3" fmla="*/ 260985 w 257175"/>
                  <a:gd name="connsiteY3" fmla="*/ 141922 h 485775"/>
                </a:gdLst>
                <a:ahLst/>
                <a:cxnLst>
                  <a:cxn ang="0">
                    <a:pos x="connsiteX0" y="connsiteY0"/>
                  </a:cxn>
                  <a:cxn ang="0">
                    <a:pos x="connsiteX1" y="connsiteY1"/>
                  </a:cxn>
                  <a:cxn ang="0">
                    <a:pos x="connsiteX2" y="connsiteY2"/>
                  </a:cxn>
                  <a:cxn ang="0">
                    <a:pos x="connsiteX3" y="connsiteY3"/>
                  </a:cxn>
                </a:cxnLst>
                <a:rect l="l" t="t" r="r" b="b"/>
                <a:pathLst>
                  <a:path w="257175" h="485775">
                    <a:moveTo>
                      <a:pt x="260033" y="486727"/>
                    </a:moveTo>
                    <a:lnTo>
                      <a:pt x="0" y="344805"/>
                    </a:lnTo>
                    <a:lnTo>
                      <a:pt x="953" y="0"/>
                    </a:lnTo>
                    <a:lnTo>
                      <a:pt x="260985" y="141922"/>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990DCC4-6002-43D5-89E2-76C5294C6D4A}"/>
                  </a:ext>
                </a:extLst>
              </p:cNvPr>
              <p:cNvSpPr/>
              <p:nvPr/>
            </p:nvSpPr>
            <p:spPr>
              <a:xfrm>
                <a:off x="2986527" y="3640650"/>
                <a:ext cx="661036" cy="1099185"/>
              </a:xfrm>
              <a:custGeom>
                <a:avLst/>
                <a:gdLst>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319882 w 661035"/>
                  <a:gd name="connsiteY29" fmla="*/ 842137 h 1099185"/>
                  <a:gd name="connsiteX30" fmla="*/ 239078 w 661035"/>
                  <a:gd name="connsiteY30" fmla="*/ 798196 h 1099185"/>
                  <a:gd name="connsiteX31" fmla="*/ 277307 w 661035"/>
                  <a:gd name="connsiteY31" fmla="*/ 750642 h 1099185"/>
                  <a:gd name="connsiteX32" fmla="*/ 277178 w 661035"/>
                  <a:gd name="connsiteY32" fmla="*/ 750571 h 1099185"/>
                  <a:gd name="connsiteX33" fmla="*/ 284798 w 661035"/>
                  <a:gd name="connsiteY33" fmla="*/ 740093 h 1099185"/>
                  <a:gd name="connsiteX34" fmla="*/ 323850 w 661035"/>
                  <a:gd name="connsiteY34" fmla="*/ 676275 h 1099185"/>
                  <a:gd name="connsiteX35" fmla="*/ 359092 w 661035"/>
                  <a:gd name="connsiteY35" fmla="*/ 597218 h 1099185"/>
                  <a:gd name="connsiteX36" fmla="*/ 220980 w 661035"/>
                  <a:gd name="connsiteY36" fmla="*/ 0 h 1099185"/>
                  <a:gd name="connsiteX37" fmla="*/ 481965 w 661035"/>
                  <a:gd name="connsiteY37" fmla="*/ 141922 h 1099185"/>
                  <a:gd name="connsiteX38" fmla="*/ 575310 w 661035"/>
                  <a:gd name="connsiteY38" fmla="*/ 214313 h 1099185"/>
                  <a:gd name="connsiteX39" fmla="*/ 661035 w 661035"/>
                  <a:gd name="connsiteY39" fmla="*/ 504825 h 1099185"/>
                  <a:gd name="connsiteX40" fmla="*/ 621030 w 661035"/>
                  <a:gd name="connsiteY40" fmla="*/ 739140 h 1099185"/>
                  <a:gd name="connsiteX41" fmla="*/ 360045 w 661035"/>
                  <a:gd name="connsiteY41" fmla="*/ 597218 h 1099185"/>
                  <a:gd name="connsiteX42" fmla="*/ 400050 w 661035"/>
                  <a:gd name="connsiteY42" fmla="*/ 362902 h 1099185"/>
                  <a:gd name="connsiteX43" fmla="*/ 314325 w 661035"/>
                  <a:gd name="connsiteY43" fmla="*/ 72390 h 1099185"/>
                  <a:gd name="connsiteX44" fmla="*/ 220980 w 661035"/>
                  <a:gd name="connsiteY44"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451949 w 661035"/>
                  <a:gd name="connsiteY9" fmla="*/ 914906 h 1099185"/>
                  <a:gd name="connsiteX10" fmla="*/ 500063 w 661035"/>
                  <a:gd name="connsiteY10" fmla="*/ 941070 h 1099185"/>
                  <a:gd name="connsiteX11" fmla="*/ 451485 w 661035"/>
                  <a:gd name="connsiteY11" fmla="*/ 989648 h 1099185"/>
                  <a:gd name="connsiteX12" fmla="*/ 396629 w 661035"/>
                  <a:gd name="connsiteY12" fmla="*/ 1033155 h 1099185"/>
                  <a:gd name="connsiteX13" fmla="*/ 397193 w 661035"/>
                  <a:gd name="connsiteY13" fmla="*/ 1033462 h 1099185"/>
                  <a:gd name="connsiteX14" fmla="*/ 320041 w 661035"/>
                  <a:gd name="connsiteY14" fmla="*/ 1076325 h 1099185"/>
                  <a:gd name="connsiteX15" fmla="*/ 291343 w 661035"/>
                  <a:gd name="connsiteY15" fmla="*/ 1060767 h 1099185"/>
                  <a:gd name="connsiteX16" fmla="*/ 290403 w 661035"/>
                  <a:gd name="connsiteY16" fmla="*/ 1061621 h 1099185"/>
                  <a:gd name="connsiteX17" fmla="*/ 319088 w 661035"/>
                  <a:gd name="connsiteY17" fmla="*/ 1077277 h 1099185"/>
                  <a:gd name="connsiteX18" fmla="*/ 260985 w 661035"/>
                  <a:gd name="connsiteY18" fmla="*/ 1099185 h 1099185"/>
                  <a:gd name="connsiteX19" fmla="*/ 0 w 661035"/>
                  <a:gd name="connsiteY19" fmla="*/ 957262 h 1099185"/>
                  <a:gd name="connsiteX20" fmla="*/ 59055 w 661035"/>
                  <a:gd name="connsiteY20" fmla="*/ 935355 h 1099185"/>
                  <a:gd name="connsiteX21" fmla="*/ 284314 w 661035"/>
                  <a:gd name="connsiteY21" fmla="*/ 1058298 h 1099185"/>
                  <a:gd name="connsiteX22" fmla="*/ 284516 w 661035"/>
                  <a:gd name="connsiteY22" fmla="*/ 1057066 h 1099185"/>
                  <a:gd name="connsiteX23" fmla="*/ 60008 w 661035"/>
                  <a:gd name="connsiteY23" fmla="*/ 935355 h 1099185"/>
                  <a:gd name="connsiteX24" fmla="*/ 135745 w 661035"/>
                  <a:gd name="connsiteY24" fmla="*/ 891807 h 1099185"/>
                  <a:gd name="connsiteX25" fmla="*/ 135255 w 661035"/>
                  <a:gd name="connsiteY25" fmla="*/ 891540 h 1099185"/>
                  <a:gd name="connsiteX26" fmla="*/ 190500 w 661035"/>
                  <a:gd name="connsiteY26" fmla="*/ 847725 h 1099185"/>
                  <a:gd name="connsiteX27" fmla="*/ 239078 w 661035"/>
                  <a:gd name="connsiteY27" fmla="*/ 799148 h 1099185"/>
                  <a:gd name="connsiteX28" fmla="*/ 319738 w 661035"/>
                  <a:gd name="connsiteY28" fmla="*/ 843010 h 1099185"/>
                  <a:gd name="connsiteX29" fmla="*/ 239078 w 661035"/>
                  <a:gd name="connsiteY29" fmla="*/ 798196 h 1099185"/>
                  <a:gd name="connsiteX30" fmla="*/ 277307 w 661035"/>
                  <a:gd name="connsiteY30" fmla="*/ 750642 h 1099185"/>
                  <a:gd name="connsiteX31" fmla="*/ 277178 w 661035"/>
                  <a:gd name="connsiteY31" fmla="*/ 750571 h 1099185"/>
                  <a:gd name="connsiteX32" fmla="*/ 284798 w 661035"/>
                  <a:gd name="connsiteY32" fmla="*/ 740093 h 1099185"/>
                  <a:gd name="connsiteX33" fmla="*/ 323850 w 661035"/>
                  <a:gd name="connsiteY33" fmla="*/ 676275 h 1099185"/>
                  <a:gd name="connsiteX34" fmla="*/ 359092 w 661035"/>
                  <a:gd name="connsiteY34" fmla="*/ 597218 h 1099185"/>
                  <a:gd name="connsiteX35" fmla="*/ 220980 w 661035"/>
                  <a:gd name="connsiteY35" fmla="*/ 0 h 1099185"/>
                  <a:gd name="connsiteX36" fmla="*/ 481965 w 661035"/>
                  <a:gd name="connsiteY36" fmla="*/ 141922 h 1099185"/>
                  <a:gd name="connsiteX37" fmla="*/ 575310 w 661035"/>
                  <a:gd name="connsiteY37" fmla="*/ 214313 h 1099185"/>
                  <a:gd name="connsiteX38" fmla="*/ 661035 w 661035"/>
                  <a:gd name="connsiteY38" fmla="*/ 504825 h 1099185"/>
                  <a:gd name="connsiteX39" fmla="*/ 621030 w 661035"/>
                  <a:gd name="connsiteY39" fmla="*/ 739140 h 1099185"/>
                  <a:gd name="connsiteX40" fmla="*/ 360045 w 661035"/>
                  <a:gd name="connsiteY40" fmla="*/ 597218 h 1099185"/>
                  <a:gd name="connsiteX41" fmla="*/ 400050 w 661035"/>
                  <a:gd name="connsiteY41" fmla="*/ 362902 h 1099185"/>
                  <a:gd name="connsiteX42" fmla="*/ 314325 w 661035"/>
                  <a:gd name="connsiteY42" fmla="*/ 72390 h 1099185"/>
                  <a:gd name="connsiteX43" fmla="*/ 220980 w 661035"/>
                  <a:gd name="connsiteY43"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452605 w 661035"/>
                  <a:gd name="connsiteY8" fmla="*/ 914311 h 1099185"/>
                  <a:gd name="connsiteX9" fmla="*/ 500063 w 661035"/>
                  <a:gd name="connsiteY9" fmla="*/ 941070 h 1099185"/>
                  <a:gd name="connsiteX10" fmla="*/ 451485 w 661035"/>
                  <a:gd name="connsiteY10" fmla="*/ 989648 h 1099185"/>
                  <a:gd name="connsiteX11" fmla="*/ 396629 w 661035"/>
                  <a:gd name="connsiteY11" fmla="*/ 1033155 h 1099185"/>
                  <a:gd name="connsiteX12" fmla="*/ 397193 w 661035"/>
                  <a:gd name="connsiteY12" fmla="*/ 1033462 h 1099185"/>
                  <a:gd name="connsiteX13" fmla="*/ 320041 w 661035"/>
                  <a:gd name="connsiteY13" fmla="*/ 1076325 h 1099185"/>
                  <a:gd name="connsiteX14" fmla="*/ 291343 w 661035"/>
                  <a:gd name="connsiteY14" fmla="*/ 1060767 h 1099185"/>
                  <a:gd name="connsiteX15" fmla="*/ 290403 w 661035"/>
                  <a:gd name="connsiteY15" fmla="*/ 1061621 h 1099185"/>
                  <a:gd name="connsiteX16" fmla="*/ 319088 w 661035"/>
                  <a:gd name="connsiteY16" fmla="*/ 1077277 h 1099185"/>
                  <a:gd name="connsiteX17" fmla="*/ 260985 w 661035"/>
                  <a:gd name="connsiteY17" fmla="*/ 1099185 h 1099185"/>
                  <a:gd name="connsiteX18" fmla="*/ 0 w 661035"/>
                  <a:gd name="connsiteY18" fmla="*/ 957262 h 1099185"/>
                  <a:gd name="connsiteX19" fmla="*/ 59055 w 661035"/>
                  <a:gd name="connsiteY19" fmla="*/ 935355 h 1099185"/>
                  <a:gd name="connsiteX20" fmla="*/ 284314 w 661035"/>
                  <a:gd name="connsiteY20" fmla="*/ 1058298 h 1099185"/>
                  <a:gd name="connsiteX21" fmla="*/ 284516 w 661035"/>
                  <a:gd name="connsiteY21" fmla="*/ 1057066 h 1099185"/>
                  <a:gd name="connsiteX22" fmla="*/ 60008 w 661035"/>
                  <a:gd name="connsiteY22" fmla="*/ 935355 h 1099185"/>
                  <a:gd name="connsiteX23" fmla="*/ 135745 w 661035"/>
                  <a:gd name="connsiteY23" fmla="*/ 891807 h 1099185"/>
                  <a:gd name="connsiteX24" fmla="*/ 135255 w 661035"/>
                  <a:gd name="connsiteY24" fmla="*/ 891540 h 1099185"/>
                  <a:gd name="connsiteX25" fmla="*/ 190500 w 661035"/>
                  <a:gd name="connsiteY25" fmla="*/ 847725 h 1099185"/>
                  <a:gd name="connsiteX26" fmla="*/ 239078 w 661035"/>
                  <a:gd name="connsiteY26" fmla="*/ 799148 h 1099185"/>
                  <a:gd name="connsiteX27" fmla="*/ 319738 w 661035"/>
                  <a:gd name="connsiteY27" fmla="*/ 843010 h 1099185"/>
                  <a:gd name="connsiteX28" fmla="*/ 239078 w 661035"/>
                  <a:gd name="connsiteY28" fmla="*/ 798196 h 1099185"/>
                  <a:gd name="connsiteX29" fmla="*/ 277307 w 661035"/>
                  <a:gd name="connsiteY29" fmla="*/ 750642 h 1099185"/>
                  <a:gd name="connsiteX30" fmla="*/ 277178 w 661035"/>
                  <a:gd name="connsiteY30" fmla="*/ 750571 h 1099185"/>
                  <a:gd name="connsiteX31" fmla="*/ 284798 w 661035"/>
                  <a:gd name="connsiteY31" fmla="*/ 740093 h 1099185"/>
                  <a:gd name="connsiteX32" fmla="*/ 323850 w 661035"/>
                  <a:gd name="connsiteY32" fmla="*/ 676275 h 1099185"/>
                  <a:gd name="connsiteX33" fmla="*/ 359092 w 661035"/>
                  <a:gd name="connsiteY33" fmla="*/ 597218 h 1099185"/>
                  <a:gd name="connsiteX34" fmla="*/ 220980 w 661035"/>
                  <a:gd name="connsiteY34" fmla="*/ 0 h 1099185"/>
                  <a:gd name="connsiteX35" fmla="*/ 481965 w 661035"/>
                  <a:gd name="connsiteY35" fmla="*/ 141922 h 1099185"/>
                  <a:gd name="connsiteX36" fmla="*/ 575310 w 661035"/>
                  <a:gd name="connsiteY36" fmla="*/ 214313 h 1099185"/>
                  <a:gd name="connsiteX37" fmla="*/ 661035 w 661035"/>
                  <a:gd name="connsiteY37" fmla="*/ 504825 h 1099185"/>
                  <a:gd name="connsiteX38" fmla="*/ 621030 w 661035"/>
                  <a:gd name="connsiteY38" fmla="*/ 739140 h 1099185"/>
                  <a:gd name="connsiteX39" fmla="*/ 360045 w 661035"/>
                  <a:gd name="connsiteY39" fmla="*/ 597218 h 1099185"/>
                  <a:gd name="connsiteX40" fmla="*/ 400050 w 661035"/>
                  <a:gd name="connsiteY40" fmla="*/ 362902 h 1099185"/>
                  <a:gd name="connsiteX41" fmla="*/ 314325 w 661035"/>
                  <a:gd name="connsiteY41" fmla="*/ 72390 h 1099185"/>
                  <a:gd name="connsiteX42" fmla="*/ 220980 w 661035"/>
                  <a:gd name="connsiteY42"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319738 w 661035"/>
                  <a:gd name="connsiteY26" fmla="*/ 843010 h 1099185"/>
                  <a:gd name="connsiteX27" fmla="*/ 239078 w 661035"/>
                  <a:gd name="connsiteY27" fmla="*/ 798196 h 1099185"/>
                  <a:gd name="connsiteX28" fmla="*/ 277307 w 661035"/>
                  <a:gd name="connsiteY28" fmla="*/ 750642 h 1099185"/>
                  <a:gd name="connsiteX29" fmla="*/ 277178 w 661035"/>
                  <a:gd name="connsiteY29" fmla="*/ 750571 h 1099185"/>
                  <a:gd name="connsiteX30" fmla="*/ 284798 w 661035"/>
                  <a:gd name="connsiteY30" fmla="*/ 740093 h 1099185"/>
                  <a:gd name="connsiteX31" fmla="*/ 323850 w 661035"/>
                  <a:gd name="connsiteY31" fmla="*/ 676275 h 1099185"/>
                  <a:gd name="connsiteX32" fmla="*/ 359092 w 661035"/>
                  <a:gd name="connsiteY32" fmla="*/ 597218 h 1099185"/>
                  <a:gd name="connsiteX33" fmla="*/ 220980 w 661035"/>
                  <a:gd name="connsiteY33" fmla="*/ 0 h 1099185"/>
                  <a:gd name="connsiteX34" fmla="*/ 481965 w 661035"/>
                  <a:gd name="connsiteY34" fmla="*/ 141922 h 1099185"/>
                  <a:gd name="connsiteX35" fmla="*/ 575310 w 661035"/>
                  <a:gd name="connsiteY35" fmla="*/ 214313 h 1099185"/>
                  <a:gd name="connsiteX36" fmla="*/ 661035 w 661035"/>
                  <a:gd name="connsiteY36" fmla="*/ 504825 h 1099185"/>
                  <a:gd name="connsiteX37" fmla="*/ 621030 w 661035"/>
                  <a:gd name="connsiteY37" fmla="*/ 739140 h 1099185"/>
                  <a:gd name="connsiteX38" fmla="*/ 360045 w 661035"/>
                  <a:gd name="connsiteY38" fmla="*/ 597218 h 1099185"/>
                  <a:gd name="connsiteX39" fmla="*/ 400050 w 661035"/>
                  <a:gd name="connsiteY39" fmla="*/ 362902 h 1099185"/>
                  <a:gd name="connsiteX40" fmla="*/ 314325 w 661035"/>
                  <a:gd name="connsiteY40" fmla="*/ 72390 h 1099185"/>
                  <a:gd name="connsiteX41" fmla="*/ 220980 w 661035"/>
                  <a:gd name="connsiteY41"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284516 w 661035"/>
                  <a:gd name="connsiteY20" fmla="*/ 1057066 h 1099185"/>
                  <a:gd name="connsiteX21" fmla="*/ 60008 w 661035"/>
                  <a:gd name="connsiteY21" fmla="*/ 935355 h 1099185"/>
                  <a:gd name="connsiteX22" fmla="*/ 135745 w 661035"/>
                  <a:gd name="connsiteY22" fmla="*/ 891807 h 1099185"/>
                  <a:gd name="connsiteX23" fmla="*/ 135255 w 661035"/>
                  <a:gd name="connsiteY23" fmla="*/ 891540 h 1099185"/>
                  <a:gd name="connsiteX24" fmla="*/ 190500 w 661035"/>
                  <a:gd name="connsiteY24" fmla="*/ 847725 h 1099185"/>
                  <a:gd name="connsiteX25" fmla="*/ 239078 w 661035"/>
                  <a:gd name="connsiteY25" fmla="*/ 799148 h 1099185"/>
                  <a:gd name="connsiteX26" fmla="*/ 239078 w 661035"/>
                  <a:gd name="connsiteY26" fmla="*/ 798196 h 1099185"/>
                  <a:gd name="connsiteX27" fmla="*/ 277307 w 661035"/>
                  <a:gd name="connsiteY27" fmla="*/ 750642 h 1099185"/>
                  <a:gd name="connsiteX28" fmla="*/ 277178 w 661035"/>
                  <a:gd name="connsiteY28" fmla="*/ 750571 h 1099185"/>
                  <a:gd name="connsiteX29" fmla="*/ 284798 w 661035"/>
                  <a:gd name="connsiteY29" fmla="*/ 740093 h 1099185"/>
                  <a:gd name="connsiteX30" fmla="*/ 323850 w 661035"/>
                  <a:gd name="connsiteY30" fmla="*/ 676275 h 1099185"/>
                  <a:gd name="connsiteX31" fmla="*/ 359092 w 661035"/>
                  <a:gd name="connsiteY31" fmla="*/ 597218 h 1099185"/>
                  <a:gd name="connsiteX32" fmla="*/ 220980 w 661035"/>
                  <a:gd name="connsiteY32" fmla="*/ 0 h 1099185"/>
                  <a:gd name="connsiteX33" fmla="*/ 481965 w 661035"/>
                  <a:gd name="connsiteY33" fmla="*/ 141922 h 1099185"/>
                  <a:gd name="connsiteX34" fmla="*/ 575310 w 661035"/>
                  <a:gd name="connsiteY34" fmla="*/ 214313 h 1099185"/>
                  <a:gd name="connsiteX35" fmla="*/ 661035 w 661035"/>
                  <a:gd name="connsiteY35" fmla="*/ 504825 h 1099185"/>
                  <a:gd name="connsiteX36" fmla="*/ 621030 w 661035"/>
                  <a:gd name="connsiteY36" fmla="*/ 739140 h 1099185"/>
                  <a:gd name="connsiteX37" fmla="*/ 360045 w 661035"/>
                  <a:gd name="connsiteY37" fmla="*/ 597218 h 1099185"/>
                  <a:gd name="connsiteX38" fmla="*/ 400050 w 661035"/>
                  <a:gd name="connsiteY38" fmla="*/ 362902 h 1099185"/>
                  <a:gd name="connsiteX39" fmla="*/ 314325 w 661035"/>
                  <a:gd name="connsiteY39" fmla="*/ 72390 h 1099185"/>
                  <a:gd name="connsiteX40" fmla="*/ 220980 w 661035"/>
                  <a:gd name="connsiteY40"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284314 w 661035"/>
                  <a:gd name="connsiteY19" fmla="*/ 1058298 h 1099185"/>
                  <a:gd name="connsiteX20" fmla="*/ 60008 w 661035"/>
                  <a:gd name="connsiteY20" fmla="*/ 935355 h 1099185"/>
                  <a:gd name="connsiteX21" fmla="*/ 135745 w 661035"/>
                  <a:gd name="connsiteY21" fmla="*/ 891807 h 1099185"/>
                  <a:gd name="connsiteX22" fmla="*/ 135255 w 661035"/>
                  <a:gd name="connsiteY22" fmla="*/ 891540 h 1099185"/>
                  <a:gd name="connsiteX23" fmla="*/ 190500 w 661035"/>
                  <a:gd name="connsiteY23" fmla="*/ 847725 h 1099185"/>
                  <a:gd name="connsiteX24" fmla="*/ 239078 w 661035"/>
                  <a:gd name="connsiteY24" fmla="*/ 799148 h 1099185"/>
                  <a:gd name="connsiteX25" fmla="*/ 239078 w 661035"/>
                  <a:gd name="connsiteY25" fmla="*/ 798196 h 1099185"/>
                  <a:gd name="connsiteX26" fmla="*/ 277307 w 661035"/>
                  <a:gd name="connsiteY26" fmla="*/ 750642 h 1099185"/>
                  <a:gd name="connsiteX27" fmla="*/ 277178 w 661035"/>
                  <a:gd name="connsiteY27" fmla="*/ 750571 h 1099185"/>
                  <a:gd name="connsiteX28" fmla="*/ 284798 w 661035"/>
                  <a:gd name="connsiteY28" fmla="*/ 740093 h 1099185"/>
                  <a:gd name="connsiteX29" fmla="*/ 323850 w 661035"/>
                  <a:gd name="connsiteY29" fmla="*/ 676275 h 1099185"/>
                  <a:gd name="connsiteX30" fmla="*/ 359092 w 661035"/>
                  <a:gd name="connsiteY30" fmla="*/ 597218 h 1099185"/>
                  <a:gd name="connsiteX31" fmla="*/ 220980 w 661035"/>
                  <a:gd name="connsiteY31" fmla="*/ 0 h 1099185"/>
                  <a:gd name="connsiteX32" fmla="*/ 481965 w 661035"/>
                  <a:gd name="connsiteY32" fmla="*/ 141922 h 1099185"/>
                  <a:gd name="connsiteX33" fmla="*/ 575310 w 661035"/>
                  <a:gd name="connsiteY33" fmla="*/ 214313 h 1099185"/>
                  <a:gd name="connsiteX34" fmla="*/ 661035 w 661035"/>
                  <a:gd name="connsiteY34" fmla="*/ 504825 h 1099185"/>
                  <a:gd name="connsiteX35" fmla="*/ 621030 w 661035"/>
                  <a:gd name="connsiteY35" fmla="*/ 739140 h 1099185"/>
                  <a:gd name="connsiteX36" fmla="*/ 360045 w 661035"/>
                  <a:gd name="connsiteY36" fmla="*/ 597218 h 1099185"/>
                  <a:gd name="connsiteX37" fmla="*/ 400050 w 661035"/>
                  <a:gd name="connsiteY37" fmla="*/ 362902 h 1099185"/>
                  <a:gd name="connsiteX38" fmla="*/ 314325 w 661035"/>
                  <a:gd name="connsiteY38" fmla="*/ 72390 h 1099185"/>
                  <a:gd name="connsiteX39" fmla="*/ 220980 w 661035"/>
                  <a:gd name="connsiteY39"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290403 w 661035"/>
                  <a:gd name="connsiteY14" fmla="*/ 1061621 h 1099185"/>
                  <a:gd name="connsiteX15" fmla="*/ 319088 w 661035"/>
                  <a:gd name="connsiteY15" fmla="*/ 1077277 h 1099185"/>
                  <a:gd name="connsiteX16" fmla="*/ 260985 w 661035"/>
                  <a:gd name="connsiteY16" fmla="*/ 1099185 h 1099185"/>
                  <a:gd name="connsiteX17" fmla="*/ 0 w 661035"/>
                  <a:gd name="connsiteY17" fmla="*/ 957262 h 1099185"/>
                  <a:gd name="connsiteX18" fmla="*/ 59055 w 661035"/>
                  <a:gd name="connsiteY18" fmla="*/ 935355 h 1099185"/>
                  <a:gd name="connsiteX19" fmla="*/ 60008 w 661035"/>
                  <a:gd name="connsiteY19" fmla="*/ 935355 h 1099185"/>
                  <a:gd name="connsiteX20" fmla="*/ 135745 w 661035"/>
                  <a:gd name="connsiteY20" fmla="*/ 891807 h 1099185"/>
                  <a:gd name="connsiteX21" fmla="*/ 135255 w 661035"/>
                  <a:gd name="connsiteY21" fmla="*/ 891540 h 1099185"/>
                  <a:gd name="connsiteX22" fmla="*/ 190500 w 661035"/>
                  <a:gd name="connsiteY22" fmla="*/ 847725 h 1099185"/>
                  <a:gd name="connsiteX23" fmla="*/ 239078 w 661035"/>
                  <a:gd name="connsiteY23" fmla="*/ 799148 h 1099185"/>
                  <a:gd name="connsiteX24" fmla="*/ 239078 w 661035"/>
                  <a:gd name="connsiteY24" fmla="*/ 798196 h 1099185"/>
                  <a:gd name="connsiteX25" fmla="*/ 277307 w 661035"/>
                  <a:gd name="connsiteY25" fmla="*/ 750642 h 1099185"/>
                  <a:gd name="connsiteX26" fmla="*/ 277178 w 661035"/>
                  <a:gd name="connsiteY26" fmla="*/ 750571 h 1099185"/>
                  <a:gd name="connsiteX27" fmla="*/ 284798 w 661035"/>
                  <a:gd name="connsiteY27" fmla="*/ 740093 h 1099185"/>
                  <a:gd name="connsiteX28" fmla="*/ 323850 w 661035"/>
                  <a:gd name="connsiteY28" fmla="*/ 676275 h 1099185"/>
                  <a:gd name="connsiteX29" fmla="*/ 359092 w 661035"/>
                  <a:gd name="connsiteY29" fmla="*/ 597218 h 1099185"/>
                  <a:gd name="connsiteX30" fmla="*/ 220980 w 661035"/>
                  <a:gd name="connsiteY30" fmla="*/ 0 h 1099185"/>
                  <a:gd name="connsiteX31" fmla="*/ 481965 w 661035"/>
                  <a:gd name="connsiteY31" fmla="*/ 141922 h 1099185"/>
                  <a:gd name="connsiteX32" fmla="*/ 575310 w 661035"/>
                  <a:gd name="connsiteY32" fmla="*/ 214313 h 1099185"/>
                  <a:gd name="connsiteX33" fmla="*/ 661035 w 661035"/>
                  <a:gd name="connsiteY33" fmla="*/ 504825 h 1099185"/>
                  <a:gd name="connsiteX34" fmla="*/ 621030 w 661035"/>
                  <a:gd name="connsiteY34" fmla="*/ 739140 h 1099185"/>
                  <a:gd name="connsiteX35" fmla="*/ 360045 w 661035"/>
                  <a:gd name="connsiteY35" fmla="*/ 597218 h 1099185"/>
                  <a:gd name="connsiteX36" fmla="*/ 400050 w 661035"/>
                  <a:gd name="connsiteY36" fmla="*/ 362902 h 1099185"/>
                  <a:gd name="connsiteX37" fmla="*/ 314325 w 661035"/>
                  <a:gd name="connsiteY37" fmla="*/ 72390 h 1099185"/>
                  <a:gd name="connsiteX38" fmla="*/ 220980 w 661035"/>
                  <a:gd name="connsiteY38"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291343 w 661035"/>
                  <a:gd name="connsiteY13" fmla="*/ 1060767 h 1099185"/>
                  <a:gd name="connsiteX14" fmla="*/ 319088 w 661035"/>
                  <a:gd name="connsiteY14" fmla="*/ 1077277 h 1099185"/>
                  <a:gd name="connsiteX15" fmla="*/ 260985 w 661035"/>
                  <a:gd name="connsiteY15" fmla="*/ 1099185 h 1099185"/>
                  <a:gd name="connsiteX16" fmla="*/ 0 w 661035"/>
                  <a:gd name="connsiteY16" fmla="*/ 957262 h 1099185"/>
                  <a:gd name="connsiteX17" fmla="*/ 59055 w 661035"/>
                  <a:gd name="connsiteY17" fmla="*/ 935355 h 1099185"/>
                  <a:gd name="connsiteX18" fmla="*/ 60008 w 661035"/>
                  <a:gd name="connsiteY18" fmla="*/ 935355 h 1099185"/>
                  <a:gd name="connsiteX19" fmla="*/ 135745 w 661035"/>
                  <a:gd name="connsiteY19" fmla="*/ 891807 h 1099185"/>
                  <a:gd name="connsiteX20" fmla="*/ 135255 w 661035"/>
                  <a:gd name="connsiteY20" fmla="*/ 891540 h 1099185"/>
                  <a:gd name="connsiteX21" fmla="*/ 190500 w 661035"/>
                  <a:gd name="connsiteY21" fmla="*/ 847725 h 1099185"/>
                  <a:gd name="connsiteX22" fmla="*/ 239078 w 661035"/>
                  <a:gd name="connsiteY22" fmla="*/ 799148 h 1099185"/>
                  <a:gd name="connsiteX23" fmla="*/ 239078 w 661035"/>
                  <a:gd name="connsiteY23" fmla="*/ 798196 h 1099185"/>
                  <a:gd name="connsiteX24" fmla="*/ 277307 w 661035"/>
                  <a:gd name="connsiteY24" fmla="*/ 750642 h 1099185"/>
                  <a:gd name="connsiteX25" fmla="*/ 277178 w 661035"/>
                  <a:gd name="connsiteY25" fmla="*/ 750571 h 1099185"/>
                  <a:gd name="connsiteX26" fmla="*/ 284798 w 661035"/>
                  <a:gd name="connsiteY26" fmla="*/ 740093 h 1099185"/>
                  <a:gd name="connsiteX27" fmla="*/ 323850 w 661035"/>
                  <a:gd name="connsiteY27" fmla="*/ 676275 h 1099185"/>
                  <a:gd name="connsiteX28" fmla="*/ 359092 w 661035"/>
                  <a:gd name="connsiteY28" fmla="*/ 597218 h 1099185"/>
                  <a:gd name="connsiteX29" fmla="*/ 220980 w 661035"/>
                  <a:gd name="connsiteY29" fmla="*/ 0 h 1099185"/>
                  <a:gd name="connsiteX30" fmla="*/ 481965 w 661035"/>
                  <a:gd name="connsiteY30" fmla="*/ 141922 h 1099185"/>
                  <a:gd name="connsiteX31" fmla="*/ 575310 w 661035"/>
                  <a:gd name="connsiteY31" fmla="*/ 214313 h 1099185"/>
                  <a:gd name="connsiteX32" fmla="*/ 661035 w 661035"/>
                  <a:gd name="connsiteY32" fmla="*/ 504825 h 1099185"/>
                  <a:gd name="connsiteX33" fmla="*/ 621030 w 661035"/>
                  <a:gd name="connsiteY33" fmla="*/ 739140 h 1099185"/>
                  <a:gd name="connsiteX34" fmla="*/ 360045 w 661035"/>
                  <a:gd name="connsiteY34" fmla="*/ 597218 h 1099185"/>
                  <a:gd name="connsiteX35" fmla="*/ 400050 w 661035"/>
                  <a:gd name="connsiteY35" fmla="*/ 362902 h 1099185"/>
                  <a:gd name="connsiteX36" fmla="*/ 314325 w 661035"/>
                  <a:gd name="connsiteY36" fmla="*/ 72390 h 1099185"/>
                  <a:gd name="connsiteX37" fmla="*/ 220980 w 661035"/>
                  <a:gd name="connsiteY37" fmla="*/ 0 h 1099185"/>
                  <a:gd name="connsiteX0" fmla="*/ 359092 w 661035"/>
                  <a:gd name="connsiteY0" fmla="*/ 597218 h 1099185"/>
                  <a:gd name="connsiteX1" fmla="*/ 620078 w 661035"/>
                  <a:gd name="connsiteY1" fmla="*/ 739140 h 1099185"/>
                  <a:gd name="connsiteX2" fmla="*/ 584835 w 661035"/>
                  <a:gd name="connsiteY2" fmla="*/ 818198 h 1099185"/>
                  <a:gd name="connsiteX3" fmla="*/ 584836 w 661035"/>
                  <a:gd name="connsiteY3" fmla="*/ 818198 h 1099185"/>
                  <a:gd name="connsiteX4" fmla="*/ 545783 w 661035"/>
                  <a:gd name="connsiteY4" fmla="*/ 882015 h 1099185"/>
                  <a:gd name="connsiteX5" fmla="*/ 538930 w 661035"/>
                  <a:gd name="connsiteY5" fmla="*/ 891439 h 1099185"/>
                  <a:gd name="connsiteX6" fmla="*/ 539116 w 661035"/>
                  <a:gd name="connsiteY6" fmla="*/ 891540 h 1099185"/>
                  <a:gd name="connsiteX7" fmla="*/ 500063 w 661035"/>
                  <a:gd name="connsiteY7" fmla="*/ 940118 h 1099185"/>
                  <a:gd name="connsiteX8" fmla="*/ 500063 w 661035"/>
                  <a:gd name="connsiteY8" fmla="*/ 941070 h 1099185"/>
                  <a:gd name="connsiteX9" fmla="*/ 451485 w 661035"/>
                  <a:gd name="connsiteY9" fmla="*/ 989648 h 1099185"/>
                  <a:gd name="connsiteX10" fmla="*/ 396629 w 661035"/>
                  <a:gd name="connsiteY10" fmla="*/ 1033155 h 1099185"/>
                  <a:gd name="connsiteX11" fmla="*/ 397193 w 661035"/>
                  <a:gd name="connsiteY11" fmla="*/ 1033462 h 1099185"/>
                  <a:gd name="connsiteX12" fmla="*/ 320041 w 661035"/>
                  <a:gd name="connsiteY12" fmla="*/ 1076325 h 1099185"/>
                  <a:gd name="connsiteX13" fmla="*/ 319088 w 661035"/>
                  <a:gd name="connsiteY13" fmla="*/ 1077277 h 1099185"/>
                  <a:gd name="connsiteX14" fmla="*/ 260985 w 661035"/>
                  <a:gd name="connsiteY14" fmla="*/ 1099185 h 1099185"/>
                  <a:gd name="connsiteX15" fmla="*/ 0 w 661035"/>
                  <a:gd name="connsiteY15" fmla="*/ 957262 h 1099185"/>
                  <a:gd name="connsiteX16" fmla="*/ 59055 w 661035"/>
                  <a:gd name="connsiteY16" fmla="*/ 935355 h 1099185"/>
                  <a:gd name="connsiteX17" fmla="*/ 60008 w 661035"/>
                  <a:gd name="connsiteY17" fmla="*/ 935355 h 1099185"/>
                  <a:gd name="connsiteX18" fmla="*/ 135745 w 661035"/>
                  <a:gd name="connsiteY18" fmla="*/ 891807 h 1099185"/>
                  <a:gd name="connsiteX19" fmla="*/ 135255 w 661035"/>
                  <a:gd name="connsiteY19" fmla="*/ 891540 h 1099185"/>
                  <a:gd name="connsiteX20" fmla="*/ 190500 w 661035"/>
                  <a:gd name="connsiteY20" fmla="*/ 847725 h 1099185"/>
                  <a:gd name="connsiteX21" fmla="*/ 239078 w 661035"/>
                  <a:gd name="connsiteY21" fmla="*/ 799148 h 1099185"/>
                  <a:gd name="connsiteX22" fmla="*/ 239078 w 661035"/>
                  <a:gd name="connsiteY22" fmla="*/ 798196 h 1099185"/>
                  <a:gd name="connsiteX23" fmla="*/ 277307 w 661035"/>
                  <a:gd name="connsiteY23" fmla="*/ 750642 h 1099185"/>
                  <a:gd name="connsiteX24" fmla="*/ 277178 w 661035"/>
                  <a:gd name="connsiteY24" fmla="*/ 750571 h 1099185"/>
                  <a:gd name="connsiteX25" fmla="*/ 284798 w 661035"/>
                  <a:gd name="connsiteY25" fmla="*/ 740093 h 1099185"/>
                  <a:gd name="connsiteX26" fmla="*/ 323850 w 661035"/>
                  <a:gd name="connsiteY26" fmla="*/ 676275 h 1099185"/>
                  <a:gd name="connsiteX27" fmla="*/ 359092 w 661035"/>
                  <a:gd name="connsiteY27" fmla="*/ 597218 h 1099185"/>
                  <a:gd name="connsiteX28" fmla="*/ 220980 w 661035"/>
                  <a:gd name="connsiteY28" fmla="*/ 0 h 1099185"/>
                  <a:gd name="connsiteX29" fmla="*/ 481965 w 661035"/>
                  <a:gd name="connsiteY29" fmla="*/ 141922 h 1099185"/>
                  <a:gd name="connsiteX30" fmla="*/ 575310 w 661035"/>
                  <a:gd name="connsiteY30" fmla="*/ 214313 h 1099185"/>
                  <a:gd name="connsiteX31" fmla="*/ 661035 w 661035"/>
                  <a:gd name="connsiteY31" fmla="*/ 504825 h 1099185"/>
                  <a:gd name="connsiteX32" fmla="*/ 621030 w 661035"/>
                  <a:gd name="connsiteY32" fmla="*/ 739140 h 1099185"/>
                  <a:gd name="connsiteX33" fmla="*/ 360045 w 661035"/>
                  <a:gd name="connsiteY33" fmla="*/ 597218 h 1099185"/>
                  <a:gd name="connsiteX34" fmla="*/ 400050 w 661035"/>
                  <a:gd name="connsiteY34" fmla="*/ 362902 h 1099185"/>
                  <a:gd name="connsiteX35" fmla="*/ 314325 w 661035"/>
                  <a:gd name="connsiteY35" fmla="*/ 72390 h 1099185"/>
                  <a:gd name="connsiteX36" fmla="*/ 220980 w 661035"/>
                  <a:gd name="connsiteY36" fmla="*/ 0 h 109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1035" h="1099185">
                    <a:moveTo>
                      <a:pt x="359092" y="597218"/>
                    </a:moveTo>
                    <a:lnTo>
                      <a:pt x="620078" y="739140"/>
                    </a:lnTo>
                    <a:lnTo>
                      <a:pt x="584835" y="818198"/>
                    </a:lnTo>
                    <a:lnTo>
                      <a:pt x="584836" y="818198"/>
                    </a:lnTo>
                    <a:cubicBezTo>
                      <a:pt x="573405" y="840105"/>
                      <a:pt x="560070" y="861060"/>
                      <a:pt x="545783" y="882015"/>
                    </a:cubicBezTo>
                    <a:lnTo>
                      <a:pt x="538930" y="891439"/>
                    </a:lnTo>
                    <a:lnTo>
                      <a:pt x="539116" y="891540"/>
                    </a:lnTo>
                    <a:cubicBezTo>
                      <a:pt x="525780" y="908686"/>
                      <a:pt x="513398" y="924878"/>
                      <a:pt x="500063" y="940118"/>
                    </a:cubicBezTo>
                    <a:lnTo>
                      <a:pt x="500063" y="941070"/>
                    </a:lnTo>
                    <a:cubicBezTo>
                      <a:pt x="483870" y="958215"/>
                      <a:pt x="467678" y="974408"/>
                      <a:pt x="451485" y="989648"/>
                    </a:cubicBezTo>
                    <a:lnTo>
                      <a:pt x="396629" y="1033155"/>
                    </a:lnTo>
                    <a:lnTo>
                      <a:pt x="397193" y="1033462"/>
                    </a:lnTo>
                    <a:cubicBezTo>
                      <a:pt x="371475" y="1049655"/>
                      <a:pt x="346711" y="1063943"/>
                      <a:pt x="320041" y="1076325"/>
                    </a:cubicBezTo>
                    <a:lnTo>
                      <a:pt x="319088" y="1077277"/>
                    </a:lnTo>
                    <a:lnTo>
                      <a:pt x="260985" y="1099185"/>
                    </a:lnTo>
                    <a:lnTo>
                      <a:pt x="0" y="957262"/>
                    </a:lnTo>
                    <a:lnTo>
                      <a:pt x="59055" y="935355"/>
                    </a:lnTo>
                    <a:lnTo>
                      <a:pt x="60008" y="935355"/>
                    </a:lnTo>
                    <a:lnTo>
                      <a:pt x="135745" y="891807"/>
                    </a:lnTo>
                    <a:lnTo>
                      <a:pt x="135255" y="891540"/>
                    </a:lnTo>
                    <a:cubicBezTo>
                      <a:pt x="154305" y="878205"/>
                      <a:pt x="173355" y="863918"/>
                      <a:pt x="190500" y="847725"/>
                    </a:cubicBezTo>
                    <a:cubicBezTo>
                      <a:pt x="207645" y="832486"/>
                      <a:pt x="222885" y="816293"/>
                      <a:pt x="239078" y="799148"/>
                    </a:cubicBezTo>
                    <a:lnTo>
                      <a:pt x="239078" y="798196"/>
                    </a:lnTo>
                    <a:lnTo>
                      <a:pt x="277307" y="750642"/>
                    </a:lnTo>
                    <a:lnTo>
                      <a:pt x="277178" y="750571"/>
                    </a:lnTo>
                    <a:cubicBezTo>
                      <a:pt x="280036" y="746761"/>
                      <a:pt x="281941" y="743903"/>
                      <a:pt x="284798" y="740093"/>
                    </a:cubicBezTo>
                    <a:cubicBezTo>
                      <a:pt x="299086" y="719138"/>
                      <a:pt x="312420" y="698183"/>
                      <a:pt x="323850" y="676275"/>
                    </a:cubicBezTo>
                    <a:cubicBezTo>
                      <a:pt x="337185" y="650558"/>
                      <a:pt x="349567" y="623888"/>
                      <a:pt x="359092" y="597218"/>
                    </a:cubicBezTo>
                    <a:close/>
                    <a:moveTo>
                      <a:pt x="220980" y="0"/>
                    </a:moveTo>
                    <a:lnTo>
                      <a:pt x="481965" y="141922"/>
                    </a:lnTo>
                    <a:cubicBezTo>
                      <a:pt x="521970" y="163830"/>
                      <a:pt x="553403" y="187642"/>
                      <a:pt x="575310" y="214313"/>
                    </a:cubicBezTo>
                    <a:cubicBezTo>
                      <a:pt x="632460" y="281940"/>
                      <a:pt x="661035" y="379095"/>
                      <a:pt x="661035" y="504825"/>
                    </a:cubicBezTo>
                    <a:cubicBezTo>
                      <a:pt x="660083" y="588645"/>
                      <a:pt x="646748" y="666750"/>
                      <a:pt x="621030" y="739140"/>
                    </a:cubicBezTo>
                    <a:lnTo>
                      <a:pt x="360045" y="597218"/>
                    </a:lnTo>
                    <a:cubicBezTo>
                      <a:pt x="386715" y="524827"/>
                      <a:pt x="400050" y="446722"/>
                      <a:pt x="400050" y="362902"/>
                    </a:cubicBezTo>
                    <a:cubicBezTo>
                      <a:pt x="400050" y="237172"/>
                      <a:pt x="371475" y="140970"/>
                      <a:pt x="314325" y="72390"/>
                    </a:cubicBezTo>
                    <a:cubicBezTo>
                      <a:pt x="291465" y="45720"/>
                      <a:pt x="260985" y="20955"/>
                      <a:pt x="220980" y="0"/>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64478B2-D07C-4B19-B85B-3CD71DB61EE3}"/>
                  </a:ext>
                </a:extLst>
              </p:cNvPr>
              <p:cNvSpPr/>
              <p:nvPr/>
            </p:nvSpPr>
            <p:spPr>
              <a:xfrm>
                <a:off x="2967026" y="3229268"/>
                <a:ext cx="673417" cy="247650"/>
              </a:xfrm>
              <a:custGeom>
                <a:avLst/>
                <a:gdLst>
                  <a:gd name="connsiteX0" fmla="*/ 261937 w 673417"/>
                  <a:gd name="connsiteY0" fmla="*/ 45720 h 247650"/>
                  <a:gd name="connsiteX1" fmla="*/ 288607 w 673417"/>
                  <a:gd name="connsiteY1" fmla="*/ 53340 h 247650"/>
                  <a:gd name="connsiteX2" fmla="*/ 387667 w 673417"/>
                  <a:gd name="connsiteY2" fmla="*/ 93345 h 247650"/>
                  <a:gd name="connsiteX3" fmla="*/ 412432 w 673417"/>
                  <a:gd name="connsiteY3" fmla="*/ 105728 h 247650"/>
                  <a:gd name="connsiteX4" fmla="*/ 673417 w 673417"/>
                  <a:gd name="connsiteY4" fmla="*/ 247650 h 247650"/>
                  <a:gd name="connsiteX5" fmla="*/ 647700 w 673417"/>
                  <a:gd name="connsiteY5" fmla="*/ 235267 h 247650"/>
                  <a:gd name="connsiteX6" fmla="*/ 644991 w 673417"/>
                  <a:gd name="connsiteY6" fmla="*/ 233789 h 247650"/>
                  <a:gd name="connsiteX7" fmla="*/ 549592 w 673417"/>
                  <a:gd name="connsiteY7" fmla="*/ 195262 h 247650"/>
                  <a:gd name="connsiteX8" fmla="*/ 522922 w 673417"/>
                  <a:gd name="connsiteY8" fmla="*/ 186690 h 247650"/>
                  <a:gd name="connsiteX9" fmla="*/ 0 w 673417"/>
                  <a:gd name="connsiteY9" fmla="*/ 0 h 247650"/>
                  <a:gd name="connsiteX10" fmla="*/ 80010 w 673417"/>
                  <a:gd name="connsiteY10" fmla="*/ 11430 h 247650"/>
                  <a:gd name="connsiteX11" fmla="*/ 80421 w 673417"/>
                  <a:gd name="connsiteY11" fmla="*/ 11654 h 247650"/>
                  <a:gd name="connsiteX12" fmla="*/ 185499 w 673417"/>
                  <a:gd name="connsiteY12" fmla="*/ 28933 h 247650"/>
                  <a:gd name="connsiteX13" fmla="*/ 261937 w 673417"/>
                  <a:gd name="connsiteY13" fmla="*/ 45720 h 247650"/>
                  <a:gd name="connsiteX14" fmla="*/ 522922 w 673417"/>
                  <a:gd name="connsiteY14" fmla="*/ 187643 h 247650"/>
                  <a:gd name="connsiteX15" fmla="*/ 340042 w 673417"/>
                  <a:gd name="connsiteY15" fmla="*/ 153353 h 247650"/>
                  <a:gd name="connsiteX16" fmla="*/ 260985 w 673417"/>
                  <a:gd name="connsiteY16" fmla="*/ 14192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3417" h="247650">
                    <a:moveTo>
                      <a:pt x="261937" y="45720"/>
                    </a:moveTo>
                    <a:cubicBezTo>
                      <a:pt x="271462" y="48578"/>
                      <a:pt x="280987" y="50483"/>
                      <a:pt x="288607" y="53340"/>
                    </a:cubicBezTo>
                    <a:cubicBezTo>
                      <a:pt x="323850" y="64770"/>
                      <a:pt x="357187" y="79058"/>
                      <a:pt x="387667" y="93345"/>
                    </a:cubicBezTo>
                    <a:cubicBezTo>
                      <a:pt x="396240" y="97155"/>
                      <a:pt x="404812" y="101917"/>
                      <a:pt x="412432" y="105728"/>
                    </a:cubicBezTo>
                    <a:lnTo>
                      <a:pt x="673417" y="247650"/>
                    </a:lnTo>
                    <a:cubicBezTo>
                      <a:pt x="664845" y="243840"/>
                      <a:pt x="656272" y="239078"/>
                      <a:pt x="647700" y="235267"/>
                    </a:cubicBezTo>
                    <a:lnTo>
                      <a:pt x="644991" y="233789"/>
                    </a:lnTo>
                    <a:lnTo>
                      <a:pt x="549592" y="195262"/>
                    </a:lnTo>
                    <a:cubicBezTo>
                      <a:pt x="541972" y="192405"/>
                      <a:pt x="532447" y="189548"/>
                      <a:pt x="522922" y="186690"/>
                    </a:cubicBezTo>
                    <a:close/>
                    <a:moveTo>
                      <a:pt x="0" y="0"/>
                    </a:moveTo>
                    <a:lnTo>
                      <a:pt x="80010" y="11430"/>
                    </a:lnTo>
                    <a:lnTo>
                      <a:pt x="80421" y="11654"/>
                    </a:lnTo>
                    <a:lnTo>
                      <a:pt x="185499" y="28933"/>
                    </a:lnTo>
                    <a:cubicBezTo>
                      <a:pt x="215979" y="34528"/>
                      <a:pt x="241458" y="40005"/>
                      <a:pt x="261937" y="45720"/>
                    </a:cubicBezTo>
                    <a:lnTo>
                      <a:pt x="522922" y="187643"/>
                    </a:lnTo>
                    <a:cubicBezTo>
                      <a:pt x="481965" y="176213"/>
                      <a:pt x="421004" y="164783"/>
                      <a:pt x="340042" y="153353"/>
                    </a:cubicBezTo>
                    <a:lnTo>
                      <a:pt x="260985" y="141923"/>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B090E8F-FD7F-4067-8FF3-0A82A055FE48}"/>
                  </a:ext>
                </a:extLst>
              </p:cNvPr>
              <p:cNvSpPr/>
              <p:nvPr/>
            </p:nvSpPr>
            <p:spPr>
              <a:xfrm>
                <a:off x="2707091" y="3532163"/>
                <a:ext cx="257175" cy="1238250"/>
              </a:xfrm>
              <a:custGeom>
                <a:avLst/>
                <a:gdLst>
                  <a:gd name="connsiteX0" fmla="*/ 260985 w 257175"/>
                  <a:gd name="connsiteY0" fmla="*/ 1244918 h 1238250"/>
                  <a:gd name="connsiteX1" fmla="*/ 0 w 257175"/>
                  <a:gd name="connsiteY1" fmla="*/ 1102995 h 1238250"/>
                  <a:gd name="connsiteX2" fmla="*/ 1905 w 257175"/>
                  <a:gd name="connsiteY2" fmla="*/ 0 h 1238250"/>
                  <a:gd name="connsiteX3" fmla="*/ 262890 w 257175"/>
                  <a:gd name="connsiteY3" fmla="*/ 141922 h 1238250"/>
                </a:gdLst>
                <a:ahLst/>
                <a:cxnLst>
                  <a:cxn ang="0">
                    <a:pos x="connsiteX0" y="connsiteY0"/>
                  </a:cxn>
                  <a:cxn ang="0">
                    <a:pos x="connsiteX1" y="connsiteY1"/>
                  </a:cxn>
                  <a:cxn ang="0">
                    <a:pos x="connsiteX2" y="connsiteY2"/>
                  </a:cxn>
                  <a:cxn ang="0">
                    <a:pos x="connsiteX3" y="connsiteY3"/>
                  </a:cxn>
                </a:cxnLst>
                <a:rect l="l" t="t" r="r" b="b"/>
                <a:pathLst>
                  <a:path w="257175" h="1238250">
                    <a:moveTo>
                      <a:pt x="260985" y="1244918"/>
                    </a:moveTo>
                    <a:lnTo>
                      <a:pt x="0" y="1102995"/>
                    </a:lnTo>
                    <a:lnTo>
                      <a:pt x="1905" y="0"/>
                    </a:lnTo>
                    <a:lnTo>
                      <a:pt x="262890" y="141922"/>
                    </a:lnTo>
                    <a:close/>
                  </a:path>
                </a:pathLst>
              </a:custGeom>
              <a:solidFill>
                <a:schemeClr val="accent3">
                  <a:lumMod val="75000"/>
                </a:scheme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B431C45-F42E-4876-A9B9-E7D213A16185}"/>
                  </a:ext>
                </a:extLst>
              </p:cNvPr>
              <p:cNvSpPr/>
              <p:nvPr/>
            </p:nvSpPr>
            <p:spPr>
              <a:xfrm>
                <a:off x="3102280" y="2270955"/>
                <a:ext cx="457200" cy="495300"/>
              </a:xfrm>
              <a:custGeom>
                <a:avLst/>
                <a:gdLst>
                  <a:gd name="connsiteX0" fmla="*/ 459105 w 457200"/>
                  <a:gd name="connsiteY0" fmla="*/ 500063 h 495300"/>
                  <a:gd name="connsiteX1" fmla="*/ 198120 w 457200"/>
                  <a:gd name="connsiteY1" fmla="*/ 358140 h 495300"/>
                  <a:gd name="connsiteX2" fmla="*/ 80963 w 457200"/>
                  <a:gd name="connsiteY2" fmla="*/ 62865 h 495300"/>
                  <a:gd name="connsiteX3" fmla="*/ 0 w 457200"/>
                  <a:gd name="connsiteY3" fmla="*/ 0 h 495300"/>
                  <a:gd name="connsiteX4" fmla="*/ 260985 w 457200"/>
                  <a:gd name="connsiteY4" fmla="*/ 141923 h 495300"/>
                  <a:gd name="connsiteX5" fmla="*/ 341948 w 457200"/>
                  <a:gd name="connsiteY5" fmla="*/ 204788 h 495300"/>
                  <a:gd name="connsiteX6" fmla="*/ 459105 w 457200"/>
                  <a:gd name="connsiteY6" fmla="*/ 50006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 h="495300">
                    <a:moveTo>
                      <a:pt x="459105" y="500063"/>
                    </a:moveTo>
                    <a:lnTo>
                      <a:pt x="198120" y="358140"/>
                    </a:lnTo>
                    <a:cubicBezTo>
                      <a:pt x="179070" y="224790"/>
                      <a:pt x="140017" y="126683"/>
                      <a:pt x="80963" y="62865"/>
                    </a:cubicBezTo>
                    <a:cubicBezTo>
                      <a:pt x="57150" y="38100"/>
                      <a:pt x="30480" y="17145"/>
                      <a:pt x="0" y="0"/>
                    </a:cubicBezTo>
                    <a:lnTo>
                      <a:pt x="260985" y="141923"/>
                    </a:lnTo>
                    <a:cubicBezTo>
                      <a:pt x="291465" y="158115"/>
                      <a:pt x="318135" y="179070"/>
                      <a:pt x="341948" y="204788"/>
                    </a:cubicBezTo>
                    <a:cubicBezTo>
                      <a:pt x="401955" y="268605"/>
                      <a:pt x="441008" y="366713"/>
                      <a:pt x="459105" y="500063"/>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03A32AC-792C-410E-9F74-8833296030C3}"/>
                  </a:ext>
                </a:extLst>
              </p:cNvPr>
              <p:cNvSpPr/>
              <p:nvPr/>
            </p:nvSpPr>
            <p:spPr>
              <a:xfrm>
                <a:off x="2541356" y="3138780"/>
                <a:ext cx="428625" cy="200026"/>
              </a:xfrm>
              <a:custGeom>
                <a:avLst/>
                <a:gdLst>
                  <a:gd name="connsiteX0" fmla="*/ 0 w 428625"/>
                  <a:gd name="connsiteY0" fmla="*/ 0 h 200026"/>
                  <a:gd name="connsiteX1" fmla="*/ 17145 w 428625"/>
                  <a:gd name="connsiteY1" fmla="*/ 8573 h 200026"/>
                  <a:gd name="connsiteX2" fmla="*/ 109538 w 428625"/>
                  <a:gd name="connsiteY2" fmla="*/ 44768 h 200026"/>
                  <a:gd name="connsiteX3" fmla="*/ 370023 w 428625"/>
                  <a:gd name="connsiteY3" fmla="*/ 186418 h 200026"/>
                  <a:gd name="connsiteX4" fmla="*/ 110490 w 428625"/>
                  <a:gd name="connsiteY4" fmla="*/ 44768 h 200026"/>
                  <a:gd name="connsiteX5" fmla="*/ 168592 w 428625"/>
                  <a:gd name="connsiteY5" fmla="*/ 59056 h 200026"/>
                  <a:gd name="connsiteX6" fmla="*/ 428625 w 428625"/>
                  <a:gd name="connsiteY6" fmla="*/ 200026 h 200026"/>
                  <a:gd name="connsiteX7" fmla="*/ 370523 w 428625"/>
                  <a:gd name="connsiteY7" fmla="*/ 186691 h 200026"/>
                  <a:gd name="connsiteX8" fmla="*/ 370517 w 428625"/>
                  <a:gd name="connsiteY8" fmla="*/ 186688 h 200026"/>
                  <a:gd name="connsiteX9" fmla="*/ 278130 w 428625"/>
                  <a:gd name="connsiteY9" fmla="*/ 150495 h 200026"/>
                  <a:gd name="connsiteX10" fmla="*/ 260985 w 428625"/>
                  <a:gd name="connsiteY10" fmla="*/ 141923 h 20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200026">
                    <a:moveTo>
                      <a:pt x="0" y="0"/>
                    </a:moveTo>
                    <a:cubicBezTo>
                      <a:pt x="5715" y="2858"/>
                      <a:pt x="11430" y="5715"/>
                      <a:pt x="17145" y="8573"/>
                    </a:cubicBezTo>
                    <a:cubicBezTo>
                      <a:pt x="44767" y="21908"/>
                      <a:pt x="75248" y="34290"/>
                      <a:pt x="109538" y="44768"/>
                    </a:cubicBezTo>
                    <a:lnTo>
                      <a:pt x="370023" y="186418"/>
                    </a:lnTo>
                    <a:lnTo>
                      <a:pt x="110490" y="44768"/>
                    </a:lnTo>
                    <a:lnTo>
                      <a:pt x="168592" y="59056"/>
                    </a:lnTo>
                    <a:lnTo>
                      <a:pt x="428625" y="200026"/>
                    </a:lnTo>
                    <a:lnTo>
                      <a:pt x="370523" y="186691"/>
                    </a:lnTo>
                    <a:lnTo>
                      <a:pt x="370517" y="186688"/>
                    </a:lnTo>
                    <a:lnTo>
                      <a:pt x="278130" y="150495"/>
                    </a:lnTo>
                    <a:cubicBezTo>
                      <a:pt x="272415" y="147638"/>
                      <a:pt x="266700" y="144780"/>
                      <a:pt x="260985" y="141923"/>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6A28F1-6C5F-4256-9BEE-D3F1F96EFE99}"/>
                  </a:ext>
                </a:extLst>
              </p:cNvPr>
              <p:cNvSpPr/>
              <p:nvPr/>
            </p:nvSpPr>
            <p:spPr>
              <a:xfrm>
                <a:off x="2969883" y="1938632"/>
                <a:ext cx="618767" cy="219303"/>
              </a:xfrm>
              <a:custGeom>
                <a:avLst/>
                <a:gdLst>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236092 w 603786"/>
                  <a:gd name="connsiteY8" fmla="*/ 34757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0" fmla="*/ 323751 w 603786"/>
                  <a:gd name="connsiteY0" fmla="*/ 66771 h 218219"/>
                  <a:gd name="connsiteX1" fmla="*/ 342801 w 603786"/>
                  <a:gd name="connsiteY1" fmla="*/ 76296 h 218219"/>
                  <a:gd name="connsiteX2" fmla="*/ 603786 w 603786"/>
                  <a:gd name="connsiteY2" fmla="*/ 218219 h 218219"/>
                  <a:gd name="connsiteX3" fmla="*/ 584736 w 603786"/>
                  <a:gd name="connsiteY3" fmla="*/ 208694 h 218219"/>
                  <a:gd name="connsiteX4" fmla="*/ 323751 w 603786"/>
                  <a:gd name="connsiteY4" fmla="*/ 66771 h 218219"/>
                  <a:gd name="connsiteX5" fmla="*/ 0 w 603786"/>
                  <a:gd name="connsiteY5" fmla="*/ 0 h 218219"/>
                  <a:gd name="connsiteX6" fmla="*/ 100965 w 603786"/>
                  <a:gd name="connsiteY6" fmla="*/ 2857 h 218219"/>
                  <a:gd name="connsiteX7" fmla="*/ 102772 w 603786"/>
                  <a:gd name="connsiteY7" fmla="*/ 3833 h 218219"/>
                  <a:gd name="connsiteX8" fmla="*/ 214213 w 603786"/>
                  <a:gd name="connsiteY8" fmla="*/ 22860 h 218219"/>
                  <a:gd name="connsiteX9" fmla="*/ 323751 w 603786"/>
                  <a:gd name="connsiteY9" fmla="*/ 66772 h 218219"/>
                  <a:gd name="connsiteX10" fmla="*/ 584736 w 603786"/>
                  <a:gd name="connsiteY10" fmla="*/ 208695 h 218219"/>
                  <a:gd name="connsiteX11" fmla="*/ 475198 w 603786"/>
                  <a:gd name="connsiteY11" fmla="*/ 168690 h 218219"/>
                  <a:gd name="connsiteX12" fmla="*/ 464489 w 603786"/>
                  <a:gd name="connsiteY12" fmla="*/ 162866 h 218219"/>
                  <a:gd name="connsiteX13" fmla="*/ 358041 w 603786"/>
                  <a:gd name="connsiteY13" fmla="*/ 143827 h 218219"/>
                  <a:gd name="connsiteX14" fmla="*/ 357901 w 603786"/>
                  <a:gd name="connsiteY14" fmla="*/ 143751 h 218219"/>
                  <a:gd name="connsiteX15" fmla="*/ 260033 w 603786"/>
                  <a:gd name="connsiteY15" fmla="*/ 141922 h 218219"/>
                  <a:gd name="connsiteX16" fmla="*/ 0 w 603786"/>
                  <a:gd name="connsiteY16" fmla="*/ 0 h 218219"/>
                  <a:gd name="connsiteX0" fmla="*/ 323751 w 603786"/>
                  <a:gd name="connsiteY0" fmla="*/ 66771 h 218219"/>
                  <a:gd name="connsiteX1" fmla="*/ 603786 w 603786"/>
                  <a:gd name="connsiteY1" fmla="*/ 218219 h 218219"/>
                  <a:gd name="connsiteX2" fmla="*/ 584736 w 603786"/>
                  <a:gd name="connsiteY2" fmla="*/ 208694 h 218219"/>
                  <a:gd name="connsiteX3" fmla="*/ 323751 w 603786"/>
                  <a:gd name="connsiteY3" fmla="*/ 66771 h 218219"/>
                  <a:gd name="connsiteX4" fmla="*/ 0 w 603786"/>
                  <a:gd name="connsiteY4" fmla="*/ 0 h 218219"/>
                  <a:gd name="connsiteX5" fmla="*/ 100965 w 603786"/>
                  <a:gd name="connsiteY5" fmla="*/ 2857 h 218219"/>
                  <a:gd name="connsiteX6" fmla="*/ 102772 w 603786"/>
                  <a:gd name="connsiteY6" fmla="*/ 3833 h 218219"/>
                  <a:gd name="connsiteX7" fmla="*/ 214213 w 603786"/>
                  <a:gd name="connsiteY7" fmla="*/ 22860 h 218219"/>
                  <a:gd name="connsiteX8" fmla="*/ 323751 w 603786"/>
                  <a:gd name="connsiteY8" fmla="*/ 66772 h 218219"/>
                  <a:gd name="connsiteX9" fmla="*/ 584736 w 603786"/>
                  <a:gd name="connsiteY9" fmla="*/ 208695 h 218219"/>
                  <a:gd name="connsiteX10" fmla="*/ 475198 w 603786"/>
                  <a:gd name="connsiteY10" fmla="*/ 168690 h 218219"/>
                  <a:gd name="connsiteX11" fmla="*/ 464489 w 603786"/>
                  <a:gd name="connsiteY11" fmla="*/ 162866 h 218219"/>
                  <a:gd name="connsiteX12" fmla="*/ 358041 w 603786"/>
                  <a:gd name="connsiteY12" fmla="*/ 143827 h 218219"/>
                  <a:gd name="connsiteX13" fmla="*/ 357901 w 603786"/>
                  <a:gd name="connsiteY13" fmla="*/ 143751 h 218219"/>
                  <a:gd name="connsiteX14" fmla="*/ 260033 w 603786"/>
                  <a:gd name="connsiteY14" fmla="*/ 141922 h 218219"/>
                  <a:gd name="connsiteX15" fmla="*/ 0 w 603786"/>
                  <a:gd name="connsiteY15" fmla="*/ 0 h 218219"/>
                  <a:gd name="connsiteX0" fmla="*/ 323751 w 584736"/>
                  <a:gd name="connsiteY0" fmla="*/ 66771 h 208695"/>
                  <a:gd name="connsiteX1" fmla="*/ 584736 w 584736"/>
                  <a:gd name="connsiteY1" fmla="*/ 208694 h 208695"/>
                  <a:gd name="connsiteX2" fmla="*/ 323751 w 584736"/>
                  <a:gd name="connsiteY2" fmla="*/ 66771 h 208695"/>
                  <a:gd name="connsiteX3" fmla="*/ 0 w 584736"/>
                  <a:gd name="connsiteY3" fmla="*/ 0 h 208695"/>
                  <a:gd name="connsiteX4" fmla="*/ 100965 w 584736"/>
                  <a:gd name="connsiteY4" fmla="*/ 2857 h 208695"/>
                  <a:gd name="connsiteX5" fmla="*/ 102772 w 584736"/>
                  <a:gd name="connsiteY5" fmla="*/ 3833 h 208695"/>
                  <a:gd name="connsiteX6" fmla="*/ 214213 w 584736"/>
                  <a:gd name="connsiteY6" fmla="*/ 22860 h 208695"/>
                  <a:gd name="connsiteX7" fmla="*/ 323751 w 584736"/>
                  <a:gd name="connsiteY7" fmla="*/ 66772 h 208695"/>
                  <a:gd name="connsiteX8" fmla="*/ 584736 w 584736"/>
                  <a:gd name="connsiteY8" fmla="*/ 208695 h 208695"/>
                  <a:gd name="connsiteX9" fmla="*/ 475198 w 584736"/>
                  <a:gd name="connsiteY9" fmla="*/ 168690 h 208695"/>
                  <a:gd name="connsiteX10" fmla="*/ 464489 w 584736"/>
                  <a:gd name="connsiteY10" fmla="*/ 162866 h 208695"/>
                  <a:gd name="connsiteX11" fmla="*/ 358041 w 584736"/>
                  <a:gd name="connsiteY11" fmla="*/ 143827 h 208695"/>
                  <a:gd name="connsiteX12" fmla="*/ 357901 w 584736"/>
                  <a:gd name="connsiteY12" fmla="*/ 143751 h 208695"/>
                  <a:gd name="connsiteX13" fmla="*/ 260033 w 584736"/>
                  <a:gd name="connsiteY13" fmla="*/ 141922 h 208695"/>
                  <a:gd name="connsiteX14" fmla="*/ 0 w 584736"/>
                  <a:gd name="connsiteY14" fmla="*/ 0 h 208695"/>
                  <a:gd name="connsiteX0" fmla="*/ 323751 w 615997"/>
                  <a:gd name="connsiteY0" fmla="*/ 66771 h 216510"/>
                  <a:gd name="connsiteX1" fmla="*/ 584736 w 615997"/>
                  <a:gd name="connsiteY1" fmla="*/ 208694 h 216510"/>
                  <a:gd name="connsiteX2" fmla="*/ 323751 w 615997"/>
                  <a:gd name="connsiteY2" fmla="*/ 66771 h 216510"/>
                  <a:gd name="connsiteX3" fmla="*/ 0 w 615997"/>
                  <a:gd name="connsiteY3" fmla="*/ 0 h 216510"/>
                  <a:gd name="connsiteX4" fmla="*/ 100965 w 615997"/>
                  <a:gd name="connsiteY4" fmla="*/ 2857 h 216510"/>
                  <a:gd name="connsiteX5" fmla="*/ 102772 w 615997"/>
                  <a:gd name="connsiteY5" fmla="*/ 3833 h 216510"/>
                  <a:gd name="connsiteX6" fmla="*/ 214213 w 615997"/>
                  <a:gd name="connsiteY6" fmla="*/ 22860 h 216510"/>
                  <a:gd name="connsiteX7" fmla="*/ 323751 w 615997"/>
                  <a:gd name="connsiteY7" fmla="*/ 66772 h 216510"/>
                  <a:gd name="connsiteX8" fmla="*/ 615997 w 615997"/>
                  <a:gd name="connsiteY8" fmla="*/ 216510 h 216510"/>
                  <a:gd name="connsiteX9" fmla="*/ 475198 w 615997"/>
                  <a:gd name="connsiteY9" fmla="*/ 168690 h 216510"/>
                  <a:gd name="connsiteX10" fmla="*/ 464489 w 615997"/>
                  <a:gd name="connsiteY10" fmla="*/ 162866 h 216510"/>
                  <a:gd name="connsiteX11" fmla="*/ 358041 w 615997"/>
                  <a:gd name="connsiteY11" fmla="*/ 143827 h 216510"/>
                  <a:gd name="connsiteX12" fmla="*/ 357901 w 615997"/>
                  <a:gd name="connsiteY12" fmla="*/ 143751 h 216510"/>
                  <a:gd name="connsiteX13" fmla="*/ 260033 w 615997"/>
                  <a:gd name="connsiteY13" fmla="*/ 141922 h 216510"/>
                  <a:gd name="connsiteX14" fmla="*/ 0 w 615997"/>
                  <a:gd name="connsiteY14" fmla="*/ 0 h 216510"/>
                  <a:gd name="connsiteX0" fmla="*/ 323751 w 618767"/>
                  <a:gd name="connsiteY0" fmla="*/ 66771 h 219303"/>
                  <a:gd name="connsiteX1" fmla="*/ 584736 w 618767"/>
                  <a:gd name="connsiteY1" fmla="*/ 208694 h 219303"/>
                  <a:gd name="connsiteX2" fmla="*/ 323751 w 618767"/>
                  <a:gd name="connsiteY2" fmla="*/ 66771 h 219303"/>
                  <a:gd name="connsiteX3" fmla="*/ 0 w 618767"/>
                  <a:gd name="connsiteY3" fmla="*/ 0 h 219303"/>
                  <a:gd name="connsiteX4" fmla="*/ 100965 w 618767"/>
                  <a:gd name="connsiteY4" fmla="*/ 2857 h 219303"/>
                  <a:gd name="connsiteX5" fmla="*/ 102772 w 618767"/>
                  <a:gd name="connsiteY5" fmla="*/ 3833 h 219303"/>
                  <a:gd name="connsiteX6" fmla="*/ 214213 w 618767"/>
                  <a:gd name="connsiteY6" fmla="*/ 22860 h 219303"/>
                  <a:gd name="connsiteX7" fmla="*/ 323751 w 618767"/>
                  <a:gd name="connsiteY7" fmla="*/ 66772 h 219303"/>
                  <a:gd name="connsiteX8" fmla="*/ 615997 w 618767"/>
                  <a:gd name="connsiteY8" fmla="*/ 216510 h 219303"/>
                  <a:gd name="connsiteX9" fmla="*/ 464489 w 618767"/>
                  <a:gd name="connsiteY9" fmla="*/ 162866 h 219303"/>
                  <a:gd name="connsiteX10" fmla="*/ 358041 w 618767"/>
                  <a:gd name="connsiteY10" fmla="*/ 143827 h 219303"/>
                  <a:gd name="connsiteX11" fmla="*/ 357901 w 618767"/>
                  <a:gd name="connsiteY11" fmla="*/ 143751 h 219303"/>
                  <a:gd name="connsiteX12" fmla="*/ 260033 w 618767"/>
                  <a:gd name="connsiteY12" fmla="*/ 141922 h 219303"/>
                  <a:gd name="connsiteX13" fmla="*/ 0 w 618767"/>
                  <a:gd name="connsiteY13" fmla="*/ 0 h 21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767" h="219303">
                    <a:moveTo>
                      <a:pt x="323751" y="66771"/>
                    </a:moveTo>
                    <a:lnTo>
                      <a:pt x="584736" y="208694"/>
                    </a:lnTo>
                    <a:lnTo>
                      <a:pt x="323751" y="66771"/>
                    </a:lnTo>
                    <a:close/>
                    <a:moveTo>
                      <a:pt x="0" y="0"/>
                    </a:moveTo>
                    <a:lnTo>
                      <a:pt x="100965" y="2857"/>
                    </a:lnTo>
                    <a:lnTo>
                      <a:pt x="102772" y="3833"/>
                    </a:lnTo>
                    <a:lnTo>
                      <a:pt x="214213" y="22860"/>
                    </a:lnTo>
                    <a:lnTo>
                      <a:pt x="323751" y="66772"/>
                    </a:lnTo>
                    <a:lnTo>
                      <a:pt x="615997" y="216510"/>
                    </a:lnTo>
                    <a:cubicBezTo>
                      <a:pt x="639453" y="232526"/>
                      <a:pt x="507482" y="174980"/>
                      <a:pt x="464489" y="162866"/>
                    </a:cubicBezTo>
                    <a:lnTo>
                      <a:pt x="358041" y="143827"/>
                    </a:lnTo>
                    <a:cubicBezTo>
                      <a:pt x="357994" y="143802"/>
                      <a:pt x="357948" y="143776"/>
                      <a:pt x="357901" y="143751"/>
                    </a:cubicBezTo>
                    <a:lnTo>
                      <a:pt x="260033" y="141922"/>
                    </a:lnTo>
                    <a:lnTo>
                      <a:pt x="0" y="0"/>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3F64554-20BD-467C-8EDA-2FE4484D8F53}"/>
                  </a:ext>
                </a:extLst>
              </p:cNvPr>
              <p:cNvSpPr/>
              <p:nvPr/>
            </p:nvSpPr>
            <p:spPr>
              <a:xfrm>
                <a:off x="2709948" y="2277720"/>
                <a:ext cx="257175" cy="1066800"/>
              </a:xfrm>
              <a:custGeom>
                <a:avLst/>
                <a:gdLst>
                  <a:gd name="connsiteX0" fmla="*/ 260033 w 257175"/>
                  <a:gd name="connsiteY0" fmla="*/ 1070610 h 1066800"/>
                  <a:gd name="connsiteX1" fmla="*/ 0 w 257175"/>
                  <a:gd name="connsiteY1" fmla="*/ 929640 h 1066800"/>
                  <a:gd name="connsiteX2" fmla="*/ 1905 w 257175"/>
                  <a:gd name="connsiteY2" fmla="*/ 0 h 1066800"/>
                  <a:gd name="connsiteX3" fmla="*/ 261938 w 257175"/>
                  <a:gd name="connsiteY3" fmla="*/ 141922 h 1066800"/>
                </a:gdLst>
                <a:ahLst/>
                <a:cxnLst>
                  <a:cxn ang="0">
                    <a:pos x="connsiteX0" y="connsiteY0"/>
                  </a:cxn>
                  <a:cxn ang="0">
                    <a:pos x="connsiteX1" y="connsiteY1"/>
                  </a:cxn>
                  <a:cxn ang="0">
                    <a:pos x="connsiteX2" y="connsiteY2"/>
                  </a:cxn>
                  <a:cxn ang="0">
                    <a:pos x="connsiteX3" y="connsiteY3"/>
                  </a:cxn>
                </a:cxnLst>
                <a:rect l="l" t="t" r="r" b="b"/>
                <a:pathLst>
                  <a:path w="257175" h="1066800">
                    <a:moveTo>
                      <a:pt x="260033" y="1070610"/>
                    </a:moveTo>
                    <a:lnTo>
                      <a:pt x="0" y="929640"/>
                    </a:lnTo>
                    <a:lnTo>
                      <a:pt x="1905" y="0"/>
                    </a:lnTo>
                    <a:lnTo>
                      <a:pt x="261938" y="141922"/>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6AC957C-67B5-4369-971B-379AC6E46A9B}"/>
                  </a:ext>
                </a:extLst>
              </p:cNvPr>
              <p:cNvSpPr/>
              <p:nvPr/>
            </p:nvSpPr>
            <p:spPr>
              <a:xfrm>
                <a:off x="2708898" y="1772713"/>
                <a:ext cx="521969" cy="178118"/>
              </a:xfrm>
              <a:custGeom>
                <a:avLst/>
                <a:gdLst>
                  <a:gd name="connsiteX0" fmla="*/ 230505 w 521970"/>
                  <a:gd name="connsiteY0" fmla="*/ 2858 h 178118"/>
                  <a:gd name="connsiteX1" fmla="*/ 490537 w 521970"/>
                  <a:gd name="connsiteY1" fmla="*/ 144781 h 178118"/>
                  <a:gd name="connsiteX2" fmla="*/ 302895 w 521970"/>
                  <a:gd name="connsiteY2" fmla="*/ 172403 h 178118"/>
                  <a:gd name="connsiteX3" fmla="*/ 260032 w 521970"/>
                  <a:gd name="connsiteY3" fmla="*/ 178118 h 178118"/>
                  <a:gd name="connsiteX4" fmla="*/ 0 w 521970"/>
                  <a:gd name="connsiteY4" fmla="*/ 37148 h 178118"/>
                  <a:gd name="connsiteX5" fmla="*/ 41910 w 521970"/>
                  <a:gd name="connsiteY5" fmla="*/ 30480 h 178118"/>
                  <a:gd name="connsiteX6" fmla="*/ 41912 w 521970"/>
                  <a:gd name="connsiteY6" fmla="*/ 30481 h 178118"/>
                  <a:gd name="connsiteX7" fmla="*/ 260985 w 521970"/>
                  <a:gd name="connsiteY7" fmla="*/ 0 h 178118"/>
                  <a:gd name="connsiteX8" fmla="*/ 521970 w 521970"/>
                  <a:gd name="connsiteY8" fmla="*/ 141923 h 178118"/>
                  <a:gd name="connsiteX9" fmla="*/ 490537 w 521970"/>
                  <a:gd name="connsiteY9" fmla="*/ 144780 h 178118"/>
                  <a:gd name="connsiteX10" fmla="*/ 230505 w 521970"/>
                  <a:gd name="connsiteY10" fmla="*/ 2858 h 17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 h="178118">
                    <a:moveTo>
                      <a:pt x="230505" y="2858"/>
                    </a:moveTo>
                    <a:lnTo>
                      <a:pt x="490537" y="144781"/>
                    </a:lnTo>
                    <a:lnTo>
                      <a:pt x="302895" y="172403"/>
                    </a:lnTo>
                    <a:lnTo>
                      <a:pt x="260032" y="178118"/>
                    </a:lnTo>
                    <a:lnTo>
                      <a:pt x="0" y="37148"/>
                    </a:lnTo>
                    <a:lnTo>
                      <a:pt x="41910" y="30480"/>
                    </a:lnTo>
                    <a:lnTo>
                      <a:pt x="41912" y="30481"/>
                    </a:lnTo>
                    <a:close/>
                    <a:moveTo>
                      <a:pt x="260985" y="0"/>
                    </a:moveTo>
                    <a:lnTo>
                      <a:pt x="521970" y="141923"/>
                    </a:lnTo>
                    <a:lnTo>
                      <a:pt x="490537" y="144780"/>
                    </a:lnTo>
                    <a:lnTo>
                      <a:pt x="230505" y="2858"/>
                    </a:lnTo>
                    <a:close/>
                  </a:path>
                </a:pathLst>
              </a:custGeom>
              <a:solidFill>
                <a:schemeClr val="accent3"/>
              </a:solidFill>
              <a:ln w="9525" cap="flat">
                <a:noFill/>
                <a:prstDash val="solid"/>
                <a:miter/>
              </a:ln>
            </p:spPr>
            <p:txBody>
              <a:bodyPr rtlCol="0" anchor="ctr"/>
              <a:lstStyle/>
              <a:p>
                <a:endParaRPr lang="en-US"/>
              </a:p>
            </p:txBody>
          </p:sp>
        </p:grpSp>
        <p:sp>
          <p:nvSpPr>
            <p:cNvPr id="121" name="Freeform: Shape 120">
              <a:extLst>
                <a:ext uri="{FF2B5EF4-FFF2-40B4-BE49-F238E27FC236}">
                  <a16:creationId xmlns:a16="http://schemas.microsoft.com/office/drawing/2014/main" id="{B1B462AB-917E-488E-9EC8-645233EC0E8F}"/>
                </a:ext>
              </a:extLst>
            </p:cNvPr>
            <p:cNvSpPr/>
            <p:nvPr/>
          </p:nvSpPr>
          <p:spPr>
            <a:xfrm>
              <a:off x="10925723" y="5321602"/>
              <a:ext cx="730421" cy="1493305"/>
            </a:xfrm>
            <a:custGeom>
              <a:avLst/>
              <a:gdLst>
                <a:gd name="connsiteX0" fmla="*/ 1669733 w 1714500"/>
                <a:gd name="connsiteY0" fmla="*/ 1870710 h 3505200"/>
                <a:gd name="connsiteX1" fmla="*/ 1720215 w 1714500"/>
                <a:gd name="connsiteY1" fmla="*/ 2166938 h 3505200"/>
                <a:gd name="connsiteX2" fmla="*/ 1507808 w 1714500"/>
                <a:gd name="connsiteY2" fmla="*/ 2795588 h 3505200"/>
                <a:gd name="connsiteX3" fmla="*/ 1121093 w 1714500"/>
                <a:gd name="connsiteY3" fmla="*/ 3084195 h 3505200"/>
                <a:gd name="connsiteX4" fmla="*/ 991553 w 1714500"/>
                <a:gd name="connsiteY4" fmla="*/ 3120390 h 3505200"/>
                <a:gd name="connsiteX5" fmla="*/ 990600 w 1714500"/>
                <a:gd name="connsiteY5" fmla="*/ 3466148 h 3505200"/>
                <a:gd name="connsiteX6" fmla="*/ 960120 w 1714500"/>
                <a:gd name="connsiteY6" fmla="*/ 3470910 h 3505200"/>
                <a:gd name="connsiteX7" fmla="*/ 772478 w 1714500"/>
                <a:gd name="connsiteY7" fmla="*/ 3505200 h 3505200"/>
                <a:gd name="connsiteX8" fmla="*/ 729615 w 1714500"/>
                <a:gd name="connsiteY8" fmla="*/ 3503295 h 3505200"/>
                <a:gd name="connsiteX9" fmla="*/ 730568 w 1714500"/>
                <a:gd name="connsiteY9" fmla="*/ 3158490 h 3505200"/>
                <a:gd name="connsiteX10" fmla="*/ 659130 w 1714500"/>
                <a:gd name="connsiteY10" fmla="*/ 3156585 h 3505200"/>
                <a:gd name="connsiteX11" fmla="*/ 383858 w 1714500"/>
                <a:gd name="connsiteY11" fmla="*/ 3098483 h 3505200"/>
                <a:gd name="connsiteX12" fmla="*/ 125730 w 1714500"/>
                <a:gd name="connsiteY12" fmla="*/ 2865120 h 3505200"/>
                <a:gd name="connsiteX13" fmla="*/ 0 w 1714500"/>
                <a:gd name="connsiteY13" fmla="*/ 2427923 h 3505200"/>
                <a:gd name="connsiteX14" fmla="*/ 320993 w 1714500"/>
                <a:gd name="connsiteY14" fmla="*/ 2317433 h 3505200"/>
                <a:gd name="connsiteX15" fmla="*/ 451485 w 1714500"/>
                <a:gd name="connsiteY15" fmla="*/ 2707958 h 3505200"/>
                <a:gd name="connsiteX16" fmla="*/ 682943 w 1714500"/>
                <a:gd name="connsiteY16" fmla="*/ 2860358 h 3505200"/>
                <a:gd name="connsiteX17" fmla="*/ 730568 w 1714500"/>
                <a:gd name="connsiteY17" fmla="*/ 2864168 h 3505200"/>
                <a:gd name="connsiteX18" fmla="*/ 732473 w 1714500"/>
                <a:gd name="connsiteY18" fmla="*/ 1761173 h 3505200"/>
                <a:gd name="connsiteX19" fmla="*/ 576263 w 1714500"/>
                <a:gd name="connsiteY19" fmla="*/ 1735455 h 3505200"/>
                <a:gd name="connsiteX20" fmla="*/ 372428 w 1714500"/>
                <a:gd name="connsiteY20" fmla="*/ 1660208 h 3505200"/>
                <a:gd name="connsiteX21" fmla="*/ 138113 w 1714500"/>
                <a:gd name="connsiteY21" fmla="*/ 1438275 h 3505200"/>
                <a:gd name="connsiteX22" fmla="*/ 56198 w 1714500"/>
                <a:gd name="connsiteY22" fmla="*/ 1079183 h 3505200"/>
                <a:gd name="connsiteX23" fmla="*/ 298133 w 1714500"/>
                <a:gd name="connsiteY23" fmla="*/ 448628 h 3505200"/>
                <a:gd name="connsiteX24" fmla="*/ 628650 w 1714500"/>
                <a:gd name="connsiteY24" fmla="*/ 239077 h 3505200"/>
                <a:gd name="connsiteX25" fmla="*/ 735330 w 1714500"/>
                <a:gd name="connsiteY25" fmla="*/ 206693 h 3505200"/>
                <a:gd name="connsiteX26" fmla="*/ 735330 w 1714500"/>
                <a:gd name="connsiteY26" fmla="*/ 36195 h 3505200"/>
                <a:gd name="connsiteX27" fmla="*/ 778193 w 1714500"/>
                <a:gd name="connsiteY27" fmla="*/ 30480 h 3505200"/>
                <a:gd name="connsiteX28" fmla="*/ 965835 w 1714500"/>
                <a:gd name="connsiteY28" fmla="*/ 2858 h 3505200"/>
                <a:gd name="connsiteX29" fmla="*/ 996315 w 1714500"/>
                <a:gd name="connsiteY29" fmla="*/ 0 h 3505200"/>
                <a:gd name="connsiteX30" fmla="*/ 996315 w 1714500"/>
                <a:gd name="connsiteY30" fmla="*/ 168593 h 3505200"/>
                <a:gd name="connsiteX31" fmla="*/ 1097280 w 1714500"/>
                <a:gd name="connsiteY31" fmla="*/ 171450 h 3505200"/>
                <a:gd name="connsiteX32" fmla="*/ 1406843 w 1714500"/>
                <a:gd name="connsiteY32" fmla="*/ 282893 h 3505200"/>
                <a:gd name="connsiteX33" fmla="*/ 1657350 w 1714500"/>
                <a:gd name="connsiteY33" fmla="*/ 763905 h 3505200"/>
                <a:gd name="connsiteX34" fmla="*/ 1326833 w 1714500"/>
                <a:gd name="connsiteY34" fmla="*/ 863918 h 3505200"/>
                <a:gd name="connsiteX35" fmla="*/ 1209675 w 1714500"/>
                <a:gd name="connsiteY35" fmla="*/ 568643 h 3505200"/>
                <a:gd name="connsiteX36" fmla="*/ 1038225 w 1714500"/>
                <a:gd name="connsiteY36" fmla="*/ 471488 h 3505200"/>
                <a:gd name="connsiteX37" fmla="*/ 995363 w 1714500"/>
                <a:gd name="connsiteY37" fmla="*/ 464820 h 3505200"/>
                <a:gd name="connsiteX38" fmla="*/ 993458 w 1714500"/>
                <a:gd name="connsiteY38" fmla="*/ 1460183 h 3505200"/>
                <a:gd name="connsiteX39" fmla="*/ 1073468 w 1714500"/>
                <a:gd name="connsiteY39" fmla="*/ 1471613 h 3505200"/>
                <a:gd name="connsiteX40" fmla="*/ 1282065 w 1714500"/>
                <a:gd name="connsiteY40" fmla="*/ 1513523 h 3505200"/>
                <a:gd name="connsiteX41" fmla="*/ 1524953 w 1714500"/>
                <a:gd name="connsiteY41" fmla="*/ 1651635 h 3505200"/>
                <a:gd name="connsiteX42" fmla="*/ 1669733 w 1714500"/>
                <a:gd name="connsiteY42" fmla="*/ 1870710 h 3505200"/>
                <a:gd name="connsiteX43" fmla="*/ 1268730 w 1714500"/>
                <a:gd name="connsiteY43" fmla="*/ 2624138 h 3505200"/>
                <a:gd name="connsiteX44" fmla="*/ 1390650 w 1714500"/>
                <a:gd name="connsiteY44" fmla="*/ 2236470 h 3505200"/>
                <a:gd name="connsiteX45" fmla="*/ 1304925 w 1714500"/>
                <a:gd name="connsiteY45" fmla="*/ 1945958 h 3505200"/>
                <a:gd name="connsiteX46" fmla="*/ 1080135 w 1714500"/>
                <a:gd name="connsiteY46" fmla="*/ 1820228 h 3505200"/>
                <a:gd name="connsiteX47" fmla="*/ 992505 w 1714500"/>
                <a:gd name="connsiteY47" fmla="*/ 1798320 h 3505200"/>
                <a:gd name="connsiteX48" fmla="*/ 990600 w 1714500"/>
                <a:gd name="connsiteY48" fmla="*/ 2830830 h 3505200"/>
                <a:gd name="connsiteX49" fmla="*/ 1048703 w 1714500"/>
                <a:gd name="connsiteY49" fmla="*/ 2808923 h 3505200"/>
                <a:gd name="connsiteX50" fmla="*/ 1268730 w 1714500"/>
                <a:gd name="connsiteY50" fmla="*/ 2624138 h 3505200"/>
                <a:gd name="connsiteX51" fmla="*/ 732473 w 1714500"/>
                <a:gd name="connsiteY51" fmla="*/ 1425893 h 3505200"/>
                <a:gd name="connsiteX52" fmla="*/ 734378 w 1714500"/>
                <a:gd name="connsiteY52" fmla="*/ 497205 h 3505200"/>
                <a:gd name="connsiteX53" fmla="*/ 688658 w 1714500"/>
                <a:gd name="connsiteY53" fmla="*/ 514350 h 3505200"/>
                <a:gd name="connsiteX54" fmla="*/ 482917 w 1714500"/>
                <a:gd name="connsiteY54" fmla="*/ 682943 h 3505200"/>
                <a:gd name="connsiteX55" fmla="*/ 375285 w 1714500"/>
                <a:gd name="connsiteY55" fmla="*/ 1006793 h 3505200"/>
                <a:gd name="connsiteX56" fmla="*/ 465773 w 1714500"/>
                <a:gd name="connsiteY56" fmla="*/ 1289685 h 3505200"/>
                <a:gd name="connsiteX57" fmla="*/ 674370 w 1714500"/>
                <a:gd name="connsiteY57" fmla="*/ 1411605 h 3505200"/>
                <a:gd name="connsiteX58" fmla="*/ 732473 w 1714500"/>
                <a:gd name="connsiteY58" fmla="*/ 1425893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14500" h="3505200">
                  <a:moveTo>
                    <a:pt x="1669733" y="1870710"/>
                  </a:moveTo>
                  <a:cubicBezTo>
                    <a:pt x="1703070" y="1959293"/>
                    <a:pt x="1720215" y="2058353"/>
                    <a:pt x="1720215" y="2166938"/>
                  </a:cubicBezTo>
                  <a:cubicBezTo>
                    <a:pt x="1720215" y="2406015"/>
                    <a:pt x="1648778" y="2615565"/>
                    <a:pt x="1507808" y="2795588"/>
                  </a:cubicBezTo>
                  <a:cubicBezTo>
                    <a:pt x="1402080" y="2930843"/>
                    <a:pt x="1273493" y="3027045"/>
                    <a:pt x="1121093" y="3084195"/>
                  </a:cubicBezTo>
                  <a:lnTo>
                    <a:pt x="991553" y="3120390"/>
                  </a:lnTo>
                  <a:lnTo>
                    <a:pt x="990600" y="3466148"/>
                  </a:lnTo>
                  <a:lnTo>
                    <a:pt x="960120" y="3470910"/>
                  </a:lnTo>
                  <a:lnTo>
                    <a:pt x="772478" y="3505200"/>
                  </a:lnTo>
                  <a:lnTo>
                    <a:pt x="729615" y="3503295"/>
                  </a:lnTo>
                  <a:lnTo>
                    <a:pt x="730568" y="3158490"/>
                  </a:lnTo>
                  <a:lnTo>
                    <a:pt x="659130" y="3156585"/>
                  </a:lnTo>
                  <a:cubicBezTo>
                    <a:pt x="550545" y="3148965"/>
                    <a:pt x="459105" y="3129915"/>
                    <a:pt x="383858" y="3098483"/>
                  </a:cubicBezTo>
                  <a:cubicBezTo>
                    <a:pt x="283845" y="3056573"/>
                    <a:pt x="198120" y="2979420"/>
                    <a:pt x="125730" y="2865120"/>
                  </a:cubicBezTo>
                  <a:cubicBezTo>
                    <a:pt x="53340" y="2750820"/>
                    <a:pt x="11430" y="2606040"/>
                    <a:pt x="0" y="2427923"/>
                  </a:cubicBezTo>
                  <a:lnTo>
                    <a:pt x="320993" y="2317433"/>
                  </a:lnTo>
                  <a:cubicBezTo>
                    <a:pt x="345758" y="2499360"/>
                    <a:pt x="388620" y="2629853"/>
                    <a:pt x="451485" y="2707958"/>
                  </a:cubicBezTo>
                  <a:cubicBezTo>
                    <a:pt x="519113" y="2790825"/>
                    <a:pt x="596265" y="2841308"/>
                    <a:pt x="682943" y="2860358"/>
                  </a:cubicBezTo>
                  <a:lnTo>
                    <a:pt x="730568" y="2864168"/>
                  </a:lnTo>
                  <a:lnTo>
                    <a:pt x="732473" y="1761173"/>
                  </a:lnTo>
                  <a:lnTo>
                    <a:pt x="576263" y="1735455"/>
                  </a:lnTo>
                  <a:cubicBezTo>
                    <a:pt x="509588" y="1717358"/>
                    <a:pt x="441008" y="1692593"/>
                    <a:pt x="372428" y="1660208"/>
                  </a:cubicBezTo>
                  <a:cubicBezTo>
                    <a:pt x="270510" y="1612583"/>
                    <a:pt x="192405" y="1539240"/>
                    <a:pt x="138113" y="1438275"/>
                  </a:cubicBezTo>
                  <a:cubicBezTo>
                    <a:pt x="82868" y="1337310"/>
                    <a:pt x="56198" y="1217295"/>
                    <a:pt x="56198" y="1079183"/>
                  </a:cubicBezTo>
                  <a:cubicBezTo>
                    <a:pt x="56198" y="833438"/>
                    <a:pt x="137160" y="622935"/>
                    <a:pt x="298133" y="448628"/>
                  </a:cubicBezTo>
                  <a:cubicBezTo>
                    <a:pt x="379095" y="360998"/>
                    <a:pt x="488633" y="290513"/>
                    <a:pt x="628650" y="239077"/>
                  </a:cubicBezTo>
                  <a:lnTo>
                    <a:pt x="735330" y="206693"/>
                  </a:lnTo>
                  <a:lnTo>
                    <a:pt x="735330" y="36195"/>
                  </a:lnTo>
                  <a:lnTo>
                    <a:pt x="778193" y="30480"/>
                  </a:lnTo>
                  <a:lnTo>
                    <a:pt x="965835" y="2858"/>
                  </a:lnTo>
                  <a:lnTo>
                    <a:pt x="996315" y="0"/>
                  </a:lnTo>
                  <a:lnTo>
                    <a:pt x="996315" y="168593"/>
                  </a:lnTo>
                  <a:lnTo>
                    <a:pt x="1097280" y="171450"/>
                  </a:lnTo>
                  <a:cubicBezTo>
                    <a:pt x="1222058" y="182880"/>
                    <a:pt x="1324928" y="220027"/>
                    <a:pt x="1406843" y="282893"/>
                  </a:cubicBezTo>
                  <a:cubicBezTo>
                    <a:pt x="1545908" y="388620"/>
                    <a:pt x="1629728" y="548640"/>
                    <a:pt x="1657350" y="763905"/>
                  </a:cubicBezTo>
                  <a:lnTo>
                    <a:pt x="1326833" y="863918"/>
                  </a:lnTo>
                  <a:cubicBezTo>
                    <a:pt x="1307783" y="730568"/>
                    <a:pt x="1268730" y="632460"/>
                    <a:pt x="1209675" y="568643"/>
                  </a:cubicBezTo>
                  <a:cubicBezTo>
                    <a:pt x="1164908" y="521017"/>
                    <a:pt x="1107758" y="488633"/>
                    <a:pt x="1038225" y="471488"/>
                  </a:cubicBezTo>
                  <a:lnTo>
                    <a:pt x="995363" y="464820"/>
                  </a:lnTo>
                  <a:lnTo>
                    <a:pt x="993458" y="1460183"/>
                  </a:lnTo>
                  <a:lnTo>
                    <a:pt x="1073468" y="1471613"/>
                  </a:lnTo>
                  <a:cubicBezTo>
                    <a:pt x="1173480" y="1486853"/>
                    <a:pt x="1243013" y="1500188"/>
                    <a:pt x="1282065" y="1513523"/>
                  </a:cubicBezTo>
                  <a:cubicBezTo>
                    <a:pt x="1381125" y="1546860"/>
                    <a:pt x="1462088" y="1592580"/>
                    <a:pt x="1524953" y="1651635"/>
                  </a:cubicBezTo>
                  <a:cubicBezTo>
                    <a:pt x="1587818" y="1708785"/>
                    <a:pt x="1635443" y="1782128"/>
                    <a:pt x="1669733" y="1870710"/>
                  </a:cubicBezTo>
                  <a:close/>
                  <a:moveTo>
                    <a:pt x="1268730" y="2624138"/>
                  </a:moveTo>
                  <a:cubicBezTo>
                    <a:pt x="1349693" y="2512695"/>
                    <a:pt x="1390650" y="2384108"/>
                    <a:pt x="1390650" y="2236470"/>
                  </a:cubicBezTo>
                  <a:cubicBezTo>
                    <a:pt x="1390650" y="2110740"/>
                    <a:pt x="1362075" y="2014538"/>
                    <a:pt x="1304925" y="1945958"/>
                  </a:cubicBezTo>
                  <a:cubicBezTo>
                    <a:pt x="1262063" y="1894523"/>
                    <a:pt x="1186815" y="1852613"/>
                    <a:pt x="1080135" y="1820228"/>
                  </a:cubicBezTo>
                  <a:lnTo>
                    <a:pt x="992505" y="1798320"/>
                  </a:lnTo>
                  <a:lnTo>
                    <a:pt x="990600" y="2830830"/>
                  </a:lnTo>
                  <a:lnTo>
                    <a:pt x="1048703" y="2808923"/>
                  </a:lnTo>
                  <a:cubicBezTo>
                    <a:pt x="1135380" y="2768918"/>
                    <a:pt x="1207770" y="2707005"/>
                    <a:pt x="1268730" y="2624138"/>
                  </a:cubicBezTo>
                  <a:moveTo>
                    <a:pt x="732473" y="1425893"/>
                  </a:moveTo>
                  <a:lnTo>
                    <a:pt x="734378" y="497205"/>
                  </a:lnTo>
                  <a:lnTo>
                    <a:pt x="688658" y="514350"/>
                  </a:lnTo>
                  <a:cubicBezTo>
                    <a:pt x="604838" y="554355"/>
                    <a:pt x="537210" y="609600"/>
                    <a:pt x="482917" y="682943"/>
                  </a:cubicBezTo>
                  <a:cubicBezTo>
                    <a:pt x="411480" y="780098"/>
                    <a:pt x="375285" y="887730"/>
                    <a:pt x="375285" y="1006793"/>
                  </a:cubicBezTo>
                  <a:cubicBezTo>
                    <a:pt x="375285" y="1124903"/>
                    <a:pt x="405765" y="1219200"/>
                    <a:pt x="465773" y="1289685"/>
                  </a:cubicBezTo>
                  <a:cubicBezTo>
                    <a:pt x="511492" y="1343025"/>
                    <a:pt x="581025" y="1383030"/>
                    <a:pt x="674370" y="1411605"/>
                  </a:cubicBezTo>
                  <a:lnTo>
                    <a:pt x="732473" y="1425893"/>
                  </a:lnTo>
                </a:path>
              </a:pathLst>
            </a:custGeom>
            <a:solidFill>
              <a:schemeClr val="accent3"/>
            </a:solidFill>
            <a:ln w="9525" cap="flat">
              <a:noFill/>
              <a:prstDash val="solid"/>
              <a:miter/>
            </a:ln>
          </p:spPr>
          <p:txBody>
            <a:bodyPr rtlCol="0" anchor="ctr"/>
            <a:lstStyle/>
            <a:p>
              <a:endParaRPr lang="en-US"/>
            </a:p>
          </p:txBody>
        </p:sp>
        <p:grpSp>
          <p:nvGrpSpPr>
            <p:cNvPr id="122" name="Group 121">
              <a:extLst>
                <a:ext uri="{FF2B5EF4-FFF2-40B4-BE49-F238E27FC236}">
                  <a16:creationId xmlns:a16="http://schemas.microsoft.com/office/drawing/2014/main" id="{ACA9C18F-393F-48BA-A1FB-CD1CCBEA2F87}"/>
                </a:ext>
              </a:extLst>
            </p:cNvPr>
            <p:cNvGrpSpPr/>
            <p:nvPr/>
          </p:nvGrpSpPr>
          <p:grpSpPr>
            <a:xfrm>
              <a:off x="10815796" y="5279364"/>
              <a:ext cx="424862" cy="1352937"/>
              <a:chOff x="1975571" y="1809862"/>
              <a:chExt cx="997268" cy="3175718"/>
            </a:xfrm>
          </p:grpSpPr>
          <p:sp>
            <p:nvSpPr>
              <p:cNvPr id="123" name="Freeform: Shape 122">
                <a:extLst>
                  <a:ext uri="{FF2B5EF4-FFF2-40B4-BE49-F238E27FC236}">
                    <a16:creationId xmlns:a16="http://schemas.microsoft.com/office/drawing/2014/main" id="{48C69675-E4ED-42FD-AABF-9DDABAF192A2}"/>
                  </a:ext>
                </a:extLst>
              </p:cNvPr>
              <p:cNvSpPr/>
              <p:nvPr/>
            </p:nvSpPr>
            <p:spPr>
              <a:xfrm>
                <a:off x="1982155" y="4195005"/>
                <a:ext cx="600074" cy="790575"/>
              </a:xfrm>
              <a:custGeom>
                <a:avLst/>
                <a:gdLst>
                  <a:gd name="connsiteX0" fmla="*/ 601980 w 600075"/>
                  <a:gd name="connsiteY0" fmla="*/ 791528 h 790575"/>
                  <a:gd name="connsiteX1" fmla="*/ 340995 w 600075"/>
                  <a:gd name="connsiteY1" fmla="*/ 649605 h 790575"/>
                  <a:gd name="connsiteX2" fmla="*/ 125730 w 600075"/>
                  <a:gd name="connsiteY2" fmla="*/ 437197 h 790575"/>
                  <a:gd name="connsiteX3" fmla="*/ 0 w 600075"/>
                  <a:gd name="connsiteY3" fmla="*/ 0 h 790575"/>
                  <a:gd name="connsiteX4" fmla="*/ 260985 w 600075"/>
                  <a:gd name="connsiteY4" fmla="*/ 141922 h 790575"/>
                  <a:gd name="connsiteX5" fmla="*/ 386715 w 600075"/>
                  <a:gd name="connsiteY5" fmla="*/ 579120 h 790575"/>
                  <a:gd name="connsiteX6" fmla="*/ 601980 w 600075"/>
                  <a:gd name="connsiteY6" fmla="*/ 79152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790575">
                    <a:moveTo>
                      <a:pt x="601980" y="791528"/>
                    </a:moveTo>
                    <a:lnTo>
                      <a:pt x="340995" y="649605"/>
                    </a:lnTo>
                    <a:cubicBezTo>
                      <a:pt x="259080" y="604838"/>
                      <a:pt x="187643" y="534353"/>
                      <a:pt x="125730" y="437197"/>
                    </a:cubicBezTo>
                    <a:cubicBezTo>
                      <a:pt x="53340" y="323850"/>
                      <a:pt x="11430" y="178118"/>
                      <a:pt x="0" y="0"/>
                    </a:cubicBezTo>
                    <a:lnTo>
                      <a:pt x="260985" y="141922"/>
                    </a:lnTo>
                    <a:cubicBezTo>
                      <a:pt x="272415" y="319088"/>
                      <a:pt x="314325" y="464820"/>
                      <a:pt x="386715" y="579120"/>
                    </a:cubicBezTo>
                    <a:cubicBezTo>
                      <a:pt x="448628" y="676275"/>
                      <a:pt x="520065" y="747713"/>
                      <a:pt x="601980" y="791528"/>
                    </a:cubicBezTo>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58388E7-40B3-44AD-A392-5AC89B7F13E6}"/>
                  </a:ext>
                </a:extLst>
              </p:cNvPr>
              <p:cNvSpPr/>
              <p:nvPr/>
            </p:nvSpPr>
            <p:spPr>
              <a:xfrm>
                <a:off x="1975571" y="4089376"/>
                <a:ext cx="581025" cy="247650"/>
              </a:xfrm>
              <a:custGeom>
                <a:avLst/>
                <a:gdLst>
                  <a:gd name="connsiteX0" fmla="*/ 260985 w 581025"/>
                  <a:gd name="connsiteY0" fmla="*/ 251460 h 247650"/>
                  <a:gd name="connsiteX1" fmla="*/ 0 w 581025"/>
                  <a:gd name="connsiteY1" fmla="*/ 109538 h 247650"/>
                  <a:gd name="connsiteX2" fmla="*/ 320993 w 581025"/>
                  <a:gd name="connsiteY2" fmla="*/ 0 h 247650"/>
                  <a:gd name="connsiteX3" fmla="*/ 581978 w 581025"/>
                  <a:gd name="connsiteY3" fmla="*/ 140970 h 247650"/>
                </a:gdLst>
                <a:ahLst/>
                <a:cxnLst>
                  <a:cxn ang="0">
                    <a:pos x="connsiteX0" y="connsiteY0"/>
                  </a:cxn>
                  <a:cxn ang="0">
                    <a:pos x="connsiteX1" y="connsiteY1"/>
                  </a:cxn>
                  <a:cxn ang="0">
                    <a:pos x="connsiteX2" y="connsiteY2"/>
                  </a:cxn>
                  <a:cxn ang="0">
                    <a:pos x="connsiteX3" y="connsiteY3"/>
                  </a:cxn>
                </a:cxnLst>
                <a:rect l="l" t="t" r="r" b="b"/>
                <a:pathLst>
                  <a:path w="581025" h="247650">
                    <a:moveTo>
                      <a:pt x="260985" y="251460"/>
                    </a:moveTo>
                    <a:lnTo>
                      <a:pt x="0" y="109538"/>
                    </a:lnTo>
                    <a:lnTo>
                      <a:pt x="320993" y="0"/>
                    </a:lnTo>
                    <a:lnTo>
                      <a:pt x="581978"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AD0486D-4563-4E9B-AB67-5C9A339FD1ED}"/>
                  </a:ext>
                </a:extLst>
              </p:cNvPr>
              <p:cNvSpPr/>
              <p:nvPr/>
            </p:nvSpPr>
            <p:spPr>
              <a:xfrm>
                <a:off x="2032721" y="1973775"/>
                <a:ext cx="940118" cy="1580197"/>
              </a:xfrm>
              <a:custGeom>
                <a:avLst/>
                <a:gdLst>
                  <a:gd name="connsiteX0" fmla="*/ 812750 w 940118"/>
                  <a:gd name="connsiteY0" fmla="*/ 163017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833438 w 940118"/>
                  <a:gd name="connsiteY5" fmla="*/ 174308 h 1580197"/>
                  <a:gd name="connsiteX6" fmla="*/ 833437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592976 w 940118"/>
                  <a:gd name="connsiteY10" fmla="*/ 268101 h 1580197"/>
                  <a:gd name="connsiteX11" fmla="*/ 592932 w 940118"/>
                  <a:gd name="connsiteY11" fmla="*/ 268132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55232 w 940118"/>
                  <a:gd name="connsiteY17" fmla="*/ 380990 h 1580197"/>
                  <a:gd name="connsiteX18" fmla="*/ 454648 w 940118"/>
                  <a:gd name="connsiteY18" fmla="*/ 381569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390818 w 940118"/>
                  <a:gd name="connsiteY22" fmla="*/ 466419 h 1580197"/>
                  <a:gd name="connsiteX23" fmla="*/ 422910 w 940118"/>
                  <a:gd name="connsiteY23" fmla="*/ 483870 h 1580197"/>
                  <a:gd name="connsiteX24" fmla="*/ 367665 w 940118"/>
                  <a:gd name="connsiteY24" fmla="*/ 572453 h 1580197"/>
                  <a:gd name="connsiteX25" fmla="*/ 368618 w 940118"/>
                  <a:gd name="connsiteY25" fmla="*/ 573405 h 1580197"/>
                  <a:gd name="connsiteX26" fmla="*/ 317183 w 940118"/>
                  <a:gd name="connsiteY26" fmla="*/ 684847 h 1580197"/>
                  <a:gd name="connsiteX27" fmla="*/ 305241 w 940118"/>
                  <a:gd name="connsiteY27" fmla="*/ 678329 h 1580197"/>
                  <a:gd name="connsiteX28" fmla="*/ 305235 w 940118"/>
                  <a:gd name="connsiteY28" fmla="*/ 678350 h 1580197"/>
                  <a:gd name="connsiteX29" fmla="*/ 317183 w 940118"/>
                  <a:gd name="connsiteY29" fmla="*/ 684847 h 1580197"/>
                  <a:gd name="connsiteX30" fmla="*/ 260985 w 940118"/>
                  <a:gd name="connsiteY30" fmla="*/ 1014413 h 1580197"/>
                  <a:gd name="connsiteX31" fmla="*/ 342900 w 940118"/>
                  <a:gd name="connsiteY31" fmla="*/ 1373505 h 1580197"/>
                  <a:gd name="connsiteX32" fmla="*/ 546735 w 940118"/>
                  <a:gd name="connsiteY32" fmla="*/ 1580197 h 1580197"/>
                  <a:gd name="connsiteX33" fmla="*/ 285750 w 940118"/>
                  <a:gd name="connsiteY33" fmla="*/ 1438275 h 1580197"/>
                  <a:gd name="connsiteX34" fmla="*/ 81915 w 940118"/>
                  <a:gd name="connsiteY34" fmla="*/ 1231583 h 1580197"/>
                  <a:gd name="connsiteX35" fmla="*/ 0 w 940118"/>
                  <a:gd name="connsiteY35" fmla="*/ 872490 h 1580197"/>
                  <a:gd name="connsiteX36" fmla="*/ 56197 w 940118"/>
                  <a:gd name="connsiteY36" fmla="*/ 542925 h 1580197"/>
                  <a:gd name="connsiteX37" fmla="*/ 62441 w 940118"/>
                  <a:gd name="connsiteY37" fmla="*/ 546321 h 1580197"/>
                  <a:gd name="connsiteX38" fmla="*/ 62617 w 940118"/>
                  <a:gd name="connsiteY38" fmla="*/ 545909 h 1580197"/>
                  <a:gd name="connsiteX39" fmla="*/ 57150 w 940118"/>
                  <a:gd name="connsiteY39" fmla="*/ 542925 h 1580197"/>
                  <a:gd name="connsiteX40" fmla="*/ 107444 w 940118"/>
                  <a:gd name="connsiteY40" fmla="*/ 431896 h 1580197"/>
                  <a:gd name="connsiteX41" fmla="*/ 106680 w 940118"/>
                  <a:gd name="connsiteY41" fmla="*/ 431483 h 1580197"/>
                  <a:gd name="connsiteX42" fmla="*/ 161925 w 940118"/>
                  <a:gd name="connsiteY42" fmla="*/ 341948 h 1580197"/>
                  <a:gd name="connsiteX43" fmla="*/ 171758 w 940118"/>
                  <a:gd name="connsiteY43" fmla="*/ 347295 h 1580197"/>
                  <a:gd name="connsiteX44" fmla="*/ 171778 w 940118"/>
                  <a:gd name="connsiteY44" fmla="*/ 347270 h 1580197"/>
                  <a:gd name="connsiteX45" fmla="*/ 161925 w 940118"/>
                  <a:gd name="connsiteY45" fmla="*/ 341948 h 1580197"/>
                  <a:gd name="connsiteX46" fmla="*/ 227648 w 940118"/>
                  <a:gd name="connsiteY46" fmla="*/ 258128 h 1580197"/>
                  <a:gd name="connsiteX47" fmla="*/ 239906 w 940118"/>
                  <a:gd name="connsiteY47" fmla="*/ 264794 h 1580197"/>
                  <a:gd name="connsiteX48" fmla="*/ 240267 w 940118"/>
                  <a:gd name="connsiteY48" fmla="*/ 264453 h 1580197"/>
                  <a:gd name="connsiteX49" fmla="*/ 228600 w 940118"/>
                  <a:gd name="connsiteY49" fmla="*/ 258128 h 1580197"/>
                  <a:gd name="connsiteX50" fmla="*/ 242888 w 940118"/>
                  <a:gd name="connsiteY50" fmla="*/ 241935 h 1580197"/>
                  <a:gd name="connsiteX51" fmla="*/ 287315 w 940118"/>
                  <a:gd name="connsiteY51" fmla="*/ 198453 h 1580197"/>
                  <a:gd name="connsiteX52" fmla="*/ 286702 w 940118"/>
                  <a:gd name="connsiteY52" fmla="*/ 198120 h 1580197"/>
                  <a:gd name="connsiteX53" fmla="*/ 359092 w 940118"/>
                  <a:gd name="connsiteY53" fmla="*/ 140970 h 1580197"/>
                  <a:gd name="connsiteX54" fmla="*/ 378434 w 940118"/>
                  <a:gd name="connsiteY54" fmla="*/ 151488 h 1580197"/>
                  <a:gd name="connsiteX55" fmla="*/ 378837 w 940118"/>
                  <a:gd name="connsiteY55" fmla="*/ 151226 h 1580197"/>
                  <a:gd name="connsiteX56" fmla="*/ 360045 w 940118"/>
                  <a:gd name="connsiteY56" fmla="*/ 140970 h 1580197"/>
                  <a:gd name="connsiteX57" fmla="*/ 486263 w 940118"/>
                  <a:gd name="connsiteY57" fmla="*/ 68845 h 1580197"/>
                  <a:gd name="connsiteX58" fmla="*/ 485775 w 940118"/>
                  <a:gd name="connsiteY58" fmla="*/ 68580 h 1580197"/>
                  <a:gd name="connsiteX59" fmla="*/ 572452 w 940118"/>
                  <a:gd name="connsiteY59" fmla="*/ 32385 h 1580197"/>
                  <a:gd name="connsiteX60" fmla="*/ 595123 w 940118"/>
                  <a:gd name="connsiteY60" fmla="*/ 44713 h 1580197"/>
                  <a:gd name="connsiteX61" fmla="*/ 595672 w 940118"/>
                  <a:gd name="connsiteY61" fmla="*/ 44538 h 1580197"/>
                  <a:gd name="connsiteX62" fmla="*/ 573405 w 940118"/>
                  <a:gd name="connsiteY62" fmla="*/ 32385 h 1580197"/>
                  <a:gd name="connsiteX63" fmla="*/ 679133 w 940118"/>
                  <a:gd name="connsiteY63"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55232 w 940118"/>
                  <a:gd name="connsiteY18" fmla="*/ 380990 h 1580197"/>
                  <a:gd name="connsiteX19" fmla="*/ 488633 w 940118"/>
                  <a:gd name="connsiteY19" fmla="*/ 400050 h 1580197"/>
                  <a:gd name="connsiteX20" fmla="*/ 422910 w 940118"/>
                  <a:gd name="connsiteY20" fmla="*/ 482918 h 1580197"/>
                  <a:gd name="connsiteX21" fmla="*/ 391243 w 940118"/>
                  <a:gd name="connsiteY21" fmla="*/ 465814 h 1580197"/>
                  <a:gd name="connsiteX22" fmla="*/ 422910 w 940118"/>
                  <a:gd name="connsiteY22" fmla="*/ 483870 h 1580197"/>
                  <a:gd name="connsiteX23" fmla="*/ 367665 w 940118"/>
                  <a:gd name="connsiteY23" fmla="*/ 572453 h 1580197"/>
                  <a:gd name="connsiteX24" fmla="*/ 368618 w 940118"/>
                  <a:gd name="connsiteY24" fmla="*/ 573405 h 1580197"/>
                  <a:gd name="connsiteX25" fmla="*/ 317183 w 940118"/>
                  <a:gd name="connsiteY25" fmla="*/ 684847 h 1580197"/>
                  <a:gd name="connsiteX26" fmla="*/ 305241 w 940118"/>
                  <a:gd name="connsiteY26" fmla="*/ 678329 h 1580197"/>
                  <a:gd name="connsiteX27" fmla="*/ 305235 w 940118"/>
                  <a:gd name="connsiteY27" fmla="*/ 678350 h 1580197"/>
                  <a:gd name="connsiteX28" fmla="*/ 317183 w 940118"/>
                  <a:gd name="connsiteY28" fmla="*/ 684847 h 1580197"/>
                  <a:gd name="connsiteX29" fmla="*/ 260985 w 940118"/>
                  <a:gd name="connsiteY29" fmla="*/ 1014413 h 1580197"/>
                  <a:gd name="connsiteX30" fmla="*/ 342900 w 940118"/>
                  <a:gd name="connsiteY30" fmla="*/ 1373505 h 1580197"/>
                  <a:gd name="connsiteX31" fmla="*/ 546735 w 940118"/>
                  <a:gd name="connsiteY31" fmla="*/ 1580197 h 1580197"/>
                  <a:gd name="connsiteX32" fmla="*/ 285750 w 940118"/>
                  <a:gd name="connsiteY32" fmla="*/ 1438275 h 1580197"/>
                  <a:gd name="connsiteX33" fmla="*/ 81915 w 940118"/>
                  <a:gd name="connsiteY33" fmla="*/ 1231583 h 1580197"/>
                  <a:gd name="connsiteX34" fmla="*/ 0 w 940118"/>
                  <a:gd name="connsiteY34" fmla="*/ 872490 h 1580197"/>
                  <a:gd name="connsiteX35" fmla="*/ 56197 w 940118"/>
                  <a:gd name="connsiteY35" fmla="*/ 542925 h 1580197"/>
                  <a:gd name="connsiteX36" fmla="*/ 62441 w 940118"/>
                  <a:gd name="connsiteY36" fmla="*/ 546321 h 1580197"/>
                  <a:gd name="connsiteX37" fmla="*/ 62617 w 940118"/>
                  <a:gd name="connsiteY37" fmla="*/ 545909 h 1580197"/>
                  <a:gd name="connsiteX38" fmla="*/ 57150 w 940118"/>
                  <a:gd name="connsiteY38" fmla="*/ 542925 h 1580197"/>
                  <a:gd name="connsiteX39" fmla="*/ 107444 w 940118"/>
                  <a:gd name="connsiteY39" fmla="*/ 431896 h 1580197"/>
                  <a:gd name="connsiteX40" fmla="*/ 106680 w 940118"/>
                  <a:gd name="connsiteY40" fmla="*/ 431483 h 1580197"/>
                  <a:gd name="connsiteX41" fmla="*/ 161925 w 940118"/>
                  <a:gd name="connsiteY41" fmla="*/ 341948 h 1580197"/>
                  <a:gd name="connsiteX42" fmla="*/ 171758 w 940118"/>
                  <a:gd name="connsiteY42" fmla="*/ 347295 h 1580197"/>
                  <a:gd name="connsiteX43" fmla="*/ 171778 w 940118"/>
                  <a:gd name="connsiteY43" fmla="*/ 347270 h 1580197"/>
                  <a:gd name="connsiteX44" fmla="*/ 161925 w 940118"/>
                  <a:gd name="connsiteY44" fmla="*/ 341948 h 1580197"/>
                  <a:gd name="connsiteX45" fmla="*/ 227648 w 940118"/>
                  <a:gd name="connsiteY45" fmla="*/ 258128 h 1580197"/>
                  <a:gd name="connsiteX46" fmla="*/ 239906 w 940118"/>
                  <a:gd name="connsiteY46" fmla="*/ 264794 h 1580197"/>
                  <a:gd name="connsiteX47" fmla="*/ 240267 w 940118"/>
                  <a:gd name="connsiteY47" fmla="*/ 264453 h 1580197"/>
                  <a:gd name="connsiteX48" fmla="*/ 228600 w 940118"/>
                  <a:gd name="connsiteY48" fmla="*/ 258128 h 1580197"/>
                  <a:gd name="connsiteX49" fmla="*/ 242888 w 940118"/>
                  <a:gd name="connsiteY49" fmla="*/ 241935 h 1580197"/>
                  <a:gd name="connsiteX50" fmla="*/ 287315 w 940118"/>
                  <a:gd name="connsiteY50" fmla="*/ 198453 h 1580197"/>
                  <a:gd name="connsiteX51" fmla="*/ 286702 w 940118"/>
                  <a:gd name="connsiteY51" fmla="*/ 198120 h 1580197"/>
                  <a:gd name="connsiteX52" fmla="*/ 359092 w 940118"/>
                  <a:gd name="connsiteY52" fmla="*/ 140970 h 1580197"/>
                  <a:gd name="connsiteX53" fmla="*/ 378434 w 940118"/>
                  <a:gd name="connsiteY53" fmla="*/ 151488 h 1580197"/>
                  <a:gd name="connsiteX54" fmla="*/ 378837 w 940118"/>
                  <a:gd name="connsiteY54" fmla="*/ 151226 h 1580197"/>
                  <a:gd name="connsiteX55" fmla="*/ 360045 w 940118"/>
                  <a:gd name="connsiteY55" fmla="*/ 140970 h 1580197"/>
                  <a:gd name="connsiteX56" fmla="*/ 486263 w 940118"/>
                  <a:gd name="connsiteY56" fmla="*/ 68845 h 1580197"/>
                  <a:gd name="connsiteX57" fmla="*/ 485775 w 940118"/>
                  <a:gd name="connsiteY57" fmla="*/ 68580 h 1580197"/>
                  <a:gd name="connsiteX58" fmla="*/ 572452 w 940118"/>
                  <a:gd name="connsiteY58" fmla="*/ 32385 h 1580197"/>
                  <a:gd name="connsiteX59" fmla="*/ 595123 w 940118"/>
                  <a:gd name="connsiteY59" fmla="*/ 44713 h 1580197"/>
                  <a:gd name="connsiteX60" fmla="*/ 595672 w 940118"/>
                  <a:gd name="connsiteY60" fmla="*/ 44538 h 1580197"/>
                  <a:gd name="connsiteX61" fmla="*/ 573405 w 940118"/>
                  <a:gd name="connsiteY61" fmla="*/ 32385 h 1580197"/>
                  <a:gd name="connsiteX62" fmla="*/ 679133 w 940118"/>
                  <a:gd name="connsiteY62"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391243 w 940118"/>
                  <a:gd name="connsiteY20" fmla="*/ 465814 h 1580197"/>
                  <a:gd name="connsiteX21" fmla="*/ 422910 w 940118"/>
                  <a:gd name="connsiteY21" fmla="*/ 483870 h 1580197"/>
                  <a:gd name="connsiteX22" fmla="*/ 367665 w 940118"/>
                  <a:gd name="connsiteY22" fmla="*/ 572453 h 1580197"/>
                  <a:gd name="connsiteX23" fmla="*/ 368618 w 940118"/>
                  <a:gd name="connsiteY23" fmla="*/ 573405 h 1580197"/>
                  <a:gd name="connsiteX24" fmla="*/ 317183 w 940118"/>
                  <a:gd name="connsiteY24" fmla="*/ 684847 h 1580197"/>
                  <a:gd name="connsiteX25" fmla="*/ 305241 w 940118"/>
                  <a:gd name="connsiteY25" fmla="*/ 678329 h 1580197"/>
                  <a:gd name="connsiteX26" fmla="*/ 305235 w 940118"/>
                  <a:gd name="connsiteY26" fmla="*/ 678350 h 1580197"/>
                  <a:gd name="connsiteX27" fmla="*/ 317183 w 940118"/>
                  <a:gd name="connsiteY27" fmla="*/ 684847 h 1580197"/>
                  <a:gd name="connsiteX28" fmla="*/ 260985 w 940118"/>
                  <a:gd name="connsiteY28" fmla="*/ 1014413 h 1580197"/>
                  <a:gd name="connsiteX29" fmla="*/ 342900 w 940118"/>
                  <a:gd name="connsiteY29" fmla="*/ 1373505 h 1580197"/>
                  <a:gd name="connsiteX30" fmla="*/ 546735 w 940118"/>
                  <a:gd name="connsiteY30" fmla="*/ 1580197 h 1580197"/>
                  <a:gd name="connsiteX31" fmla="*/ 285750 w 940118"/>
                  <a:gd name="connsiteY31" fmla="*/ 1438275 h 1580197"/>
                  <a:gd name="connsiteX32" fmla="*/ 81915 w 940118"/>
                  <a:gd name="connsiteY32" fmla="*/ 1231583 h 1580197"/>
                  <a:gd name="connsiteX33" fmla="*/ 0 w 940118"/>
                  <a:gd name="connsiteY33" fmla="*/ 872490 h 1580197"/>
                  <a:gd name="connsiteX34" fmla="*/ 56197 w 940118"/>
                  <a:gd name="connsiteY34" fmla="*/ 542925 h 1580197"/>
                  <a:gd name="connsiteX35" fmla="*/ 62441 w 940118"/>
                  <a:gd name="connsiteY35" fmla="*/ 546321 h 1580197"/>
                  <a:gd name="connsiteX36" fmla="*/ 62617 w 940118"/>
                  <a:gd name="connsiteY36" fmla="*/ 545909 h 1580197"/>
                  <a:gd name="connsiteX37" fmla="*/ 57150 w 940118"/>
                  <a:gd name="connsiteY37" fmla="*/ 542925 h 1580197"/>
                  <a:gd name="connsiteX38" fmla="*/ 107444 w 940118"/>
                  <a:gd name="connsiteY38" fmla="*/ 431896 h 1580197"/>
                  <a:gd name="connsiteX39" fmla="*/ 106680 w 940118"/>
                  <a:gd name="connsiteY39" fmla="*/ 431483 h 1580197"/>
                  <a:gd name="connsiteX40" fmla="*/ 161925 w 940118"/>
                  <a:gd name="connsiteY40" fmla="*/ 341948 h 1580197"/>
                  <a:gd name="connsiteX41" fmla="*/ 171758 w 940118"/>
                  <a:gd name="connsiteY41" fmla="*/ 347295 h 1580197"/>
                  <a:gd name="connsiteX42" fmla="*/ 171778 w 940118"/>
                  <a:gd name="connsiteY42" fmla="*/ 347270 h 1580197"/>
                  <a:gd name="connsiteX43" fmla="*/ 161925 w 940118"/>
                  <a:gd name="connsiteY43" fmla="*/ 341948 h 1580197"/>
                  <a:gd name="connsiteX44" fmla="*/ 227648 w 940118"/>
                  <a:gd name="connsiteY44" fmla="*/ 258128 h 1580197"/>
                  <a:gd name="connsiteX45" fmla="*/ 239906 w 940118"/>
                  <a:gd name="connsiteY45" fmla="*/ 264794 h 1580197"/>
                  <a:gd name="connsiteX46" fmla="*/ 240267 w 940118"/>
                  <a:gd name="connsiteY46" fmla="*/ 264453 h 1580197"/>
                  <a:gd name="connsiteX47" fmla="*/ 228600 w 940118"/>
                  <a:gd name="connsiteY47" fmla="*/ 258128 h 1580197"/>
                  <a:gd name="connsiteX48" fmla="*/ 242888 w 940118"/>
                  <a:gd name="connsiteY48" fmla="*/ 241935 h 1580197"/>
                  <a:gd name="connsiteX49" fmla="*/ 287315 w 940118"/>
                  <a:gd name="connsiteY49" fmla="*/ 198453 h 1580197"/>
                  <a:gd name="connsiteX50" fmla="*/ 286702 w 940118"/>
                  <a:gd name="connsiteY50" fmla="*/ 198120 h 1580197"/>
                  <a:gd name="connsiteX51" fmla="*/ 359092 w 940118"/>
                  <a:gd name="connsiteY51" fmla="*/ 140970 h 1580197"/>
                  <a:gd name="connsiteX52" fmla="*/ 378434 w 940118"/>
                  <a:gd name="connsiteY52" fmla="*/ 151488 h 1580197"/>
                  <a:gd name="connsiteX53" fmla="*/ 378837 w 940118"/>
                  <a:gd name="connsiteY53" fmla="*/ 151226 h 1580197"/>
                  <a:gd name="connsiteX54" fmla="*/ 360045 w 940118"/>
                  <a:gd name="connsiteY54" fmla="*/ 140970 h 1580197"/>
                  <a:gd name="connsiteX55" fmla="*/ 486263 w 940118"/>
                  <a:gd name="connsiteY55" fmla="*/ 68845 h 1580197"/>
                  <a:gd name="connsiteX56" fmla="*/ 485775 w 940118"/>
                  <a:gd name="connsiteY56" fmla="*/ 68580 h 1580197"/>
                  <a:gd name="connsiteX57" fmla="*/ 572452 w 940118"/>
                  <a:gd name="connsiteY57" fmla="*/ 32385 h 1580197"/>
                  <a:gd name="connsiteX58" fmla="*/ 595123 w 940118"/>
                  <a:gd name="connsiteY58" fmla="*/ 44713 h 1580197"/>
                  <a:gd name="connsiteX59" fmla="*/ 595672 w 940118"/>
                  <a:gd name="connsiteY59" fmla="*/ 44538 h 1580197"/>
                  <a:gd name="connsiteX60" fmla="*/ 573405 w 940118"/>
                  <a:gd name="connsiteY60" fmla="*/ 32385 h 1580197"/>
                  <a:gd name="connsiteX61" fmla="*/ 679133 w 940118"/>
                  <a:gd name="connsiteY61"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592932 w 940118"/>
                  <a:gd name="connsiteY12" fmla="*/ 268132 h 1580197"/>
                  <a:gd name="connsiteX13" fmla="*/ 620077 w 940118"/>
                  <a:gd name="connsiteY13" fmla="*/ 282893 h 1580197"/>
                  <a:gd name="connsiteX14" fmla="*/ 548076 w 940118"/>
                  <a:gd name="connsiteY14" fmla="*/ 339736 h 1580197"/>
                  <a:gd name="connsiteX15" fmla="*/ 548640 w 940118"/>
                  <a:gd name="connsiteY15" fmla="*/ 340043 h 1580197"/>
                  <a:gd name="connsiteX16" fmla="*/ 503873 w 940118"/>
                  <a:gd name="connsiteY16" fmla="*/ 383858 h 1580197"/>
                  <a:gd name="connsiteX17" fmla="*/ 488633 w 940118"/>
                  <a:gd name="connsiteY17" fmla="*/ 399098 h 1580197"/>
                  <a:gd name="connsiteX18" fmla="*/ 488633 w 940118"/>
                  <a:gd name="connsiteY18" fmla="*/ 400050 h 1580197"/>
                  <a:gd name="connsiteX19" fmla="*/ 422910 w 940118"/>
                  <a:gd name="connsiteY19" fmla="*/ 482918 h 1580197"/>
                  <a:gd name="connsiteX20" fmla="*/ 422910 w 940118"/>
                  <a:gd name="connsiteY20" fmla="*/ 483870 h 1580197"/>
                  <a:gd name="connsiteX21" fmla="*/ 367665 w 940118"/>
                  <a:gd name="connsiteY21" fmla="*/ 572453 h 1580197"/>
                  <a:gd name="connsiteX22" fmla="*/ 368618 w 940118"/>
                  <a:gd name="connsiteY22" fmla="*/ 573405 h 1580197"/>
                  <a:gd name="connsiteX23" fmla="*/ 317183 w 940118"/>
                  <a:gd name="connsiteY23" fmla="*/ 684847 h 1580197"/>
                  <a:gd name="connsiteX24" fmla="*/ 305241 w 940118"/>
                  <a:gd name="connsiteY24" fmla="*/ 678329 h 1580197"/>
                  <a:gd name="connsiteX25" fmla="*/ 305235 w 940118"/>
                  <a:gd name="connsiteY25" fmla="*/ 678350 h 1580197"/>
                  <a:gd name="connsiteX26" fmla="*/ 317183 w 940118"/>
                  <a:gd name="connsiteY26" fmla="*/ 684847 h 1580197"/>
                  <a:gd name="connsiteX27" fmla="*/ 260985 w 940118"/>
                  <a:gd name="connsiteY27" fmla="*/ 1014413 h 1580197"/>
                  <a:gd name="connsiteX28" fmla="*/ 342900 w 940118"/>
                  <a:gd name="connsiteY28" fmla="*/ 1373505 h 1580197"/>
                  <a:gd name="connsiteX29" fmla="*/ 546735 w 940118"/>
                  <a:gd name="connsiteY29" fmla="*/ 1580197 h 1580197"/>
                  <a:gd name="connsiteX30" fmla="*/ 285750 w 940118"/>
                  <a:gd name="connsiteY30" fmla="*/ 1438275 h 1580197"/>
                  <a:gd name="connsiteX31" fmla="*/ 81915 w 940118"/>
                  <a:gd name="connsiteY31" fmla="*/ 1231583 h 1580197"/>
                  <a:gd name="connsiteX32" fmla="*/ 0 w 940118"/>
                  <a:gd name="connsiteY32" fmla="*/ 872490 h 1580197"/>
                  <a:gd name="connsiteX33" fmla="*/ 56197 w 940118"/>
                  <a:gd name="connsiteY33" fmla="*/ 542925 h 1580197"/>
                  <a:gd name="connsiteX34" fmla="*/ 62441 w 940118"/>
                  <a:gd name="connsiteY34" fmla="*/ 546321 h 1580197"/>
                  <a:gd name="connsiteX35" fmla="*/ 62617 w 940118"/>
                  <a:gd name="connsiteY35" fmla="*/ 545909 h 1580197"/>
                  <a:gd name="connsiteX36" fmla="*/ 57150 w 940118"/>
                  <a:gd name="connsiteY36" fmla="*/ 542925 h 1580197"/>
                  <a:gd name="connsiteX37" fmla="*/ 107444 w 940118"/>
                  <a:gd name="connsiteY37" fmla="*/ 431896 h 1580197"/>
                  <a:gd name="connsiteX38" fmla="*/ 106680 w 940118"/>
                  <a:gd name="connsiteY38" fmla="*/ 431483 h 1580197"/>
                  <a:gd name="connsiteX39" fmla="*/ 161925 w 940118"/>
                  <a:gd name="connsiteY39" fmla="*/ 341948 h 1580197"/>
                  <a:gd name="connsiteX40" fmla="*/ 171758 w 940118"/>
                  <a:gd name="connsiteY40" fmla="*/ 347295 h 1580197"/>
                  <a:gd name="connsiteX41" fmla="*/ 171778 w 940118"/>
                  <a:gd name="connsiteY41" fmla="*/ 347270 h 1580197"/>
                  <a:gd name="connsiteX42" fmla="*/ 161925 w 940118"/>
                  <a:gd name="connsiteY42" fmla="*/ 341948 h 1580197"/>
                  <a:gd name="connsiteX43" fmla="*/ 227648 w 940118"/>
                  <a:gd name="connsiteY43" fmla="*/ 258128 h 1580197"/>
                  <a:gd name="connsiteX44" fmla="*/ 239906 w 940118"/>
                  <a:gd name="connsiteY44" fmla="*/ 264794 h 1580197"/>
                  <a:gd name="connsiteX45" fmla="*/ 240267 w 940118"/>
                  <a:gd name="connsiteY45" fmla="*/ 264453 h 1580197"/>
                  <a:gd name="connsiteX46" fmla="*/ 228600 w 940118"/>
                  <a:gd name="connsiteY46" fmla="*/ 258128 h 1580197"/>
                  <a:gd name="connsiteX47" fmla="*/ 242888 w 940118"/>
                  <a:gd name="connsiteY47" fmla="*/ 241935 h 1580197"/>
                  <a:gd name="connsiteX48" fmla="*/ 287315 w 940118"/>
                  <a:gd name="connsiteY48" fmla="*/ 198453 h 1580197"/>
                  <a:gd name="connsiteX49" fmla="*/ 286702 w 940118"/>
                  <a:gd name="connsiteY49" fmla="*/ 198120 h 1580197"/>
                  <a:gd name="connsiteX50" fmla="*/ 359092 w 940118"/>
                  <a:gd name="connsiteY50" fmla="*/ 140970 h 1580197"/>
                  <a:gd name="connsiteX51" fmla="*/ 378434 w 940118"/>
                  <a:gd name="connsiteY51" fmla="*/ 151488 h 1580197"/>
                  <a:gd name="connsiteX52" fmla="*/ 378837 w 940118"/>
                  <a:gd name="connsiteY52" fmla="*/ 151226 h 1580197"/>
                  <a:gd name="connsiteX53" fmla="*/ 360045 w 940118"/>
                  <a:gd name="connsiteY53" fmla="*/ 140970 h 1580197"/>
                  <a:gd name="connsiteX54" fmla="*/ 486263 w 940118"/>
                  <a:gd name="connsiteY54" fmla="*/ 68845 h 1580197"/>
                  <a:gd name="connsiteX55" fmla="*/ 485775 w 940118"/>
                  <a:gd name="connsiteY55" fmla="*/ 68580 h 1580197"/>
                  <a:gd name="connsiteX56" fmla="*/ 572452 w 940118"/>
                  <a:gd name="connsiteY56" fmla="*/ 32385 h 1580197"/>
                  <a:gd name="connsiteX57" fmla="*/ 595123 w 940118"/>
                  <a:gd name="connsiteY57" fmla="*/ 44713 h 1580197"/>
                  <a:gd name="connsiteX58" fmla="*/ 595672 w 940118"/>
                  <a:gd name="connsiteY58" fmla="*/ 44538 h 1580197"/>
                  <a:gd name="connsiteX59" fmla="*/ 573405 w 940118"/>
                  <a:gd name="connsiteY59" fmla="*/ 32385 h 1580197"/>
                  <a:gd name="connsiteX60" fmla="*/ 679133 w 940118"/>
                  <a:gd name="connsiteY60"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592976 w 940118"/>
                  <a:gd name="connsiteY11" fmla="*/ 268101 h 1580197"/>
                  <a:gd name="connsiteX12" fmla="*/ 620077 w 940118"/>
                  <a:gd name="connsiteY12" fmla="*/ 282893 h 1580197"/>
                  <a:gd name="connsiteX13" fmla="*/ 548076 w 940118"/>
                  <a:gd name="connsiteY13" fmla="*/ 339736 h 1580197"/>
                  <a:gd name="connsiteX14" fmla="*/ 548640 w 940118"/>
                  <a:gd name="connsiteY14" fmla="*/ 340043 h 1580197"/>
                  <a:gd name="connsiteX15" fmla="*/ 503873 w 940118"/>
                  <a:gd name="connsiteY15" fmla="*/ 383858 h 1580197"/>
                  <a:gd name="connsiteX16" fmla="*/ 488633 w 940118"/>
                  <a:gd name="connsiteY16" fmla="*/ 399098 h 1580197"/>
                  <a:gd name="connsiteX17" fmla="*/ 488633 w 940118"/>
                  <a:gd name="connsiteY17" fmla="*/ 400050 h 1580197"/>
                  <a:gd name="connsiteX18" fmla="*/ 422910 w 940118"/>
                  <a:gd name="connsiteY18" fmla="*/ 482918 h 1580197"/>
                  <a:gd name="connsiteX19" fmla="*/ 422910 w 940118"/>
                  <a:gd name="connsiteY19" fmla="*/ 483870 h 1580197"/>
                  <a:gd name="connsiteX20" fmla="*/ 367665 w 940118"/>
                  <a:gd name="connsiteY20" fmla="*/ 572453 h 1580197"/>
                  <a:gd name="connsiteX21" fmla="*/ 368618 w 940118"/>
                  <a:gd name="connsiteY21" fmla="*/ 573405 h 1580197"/>
                  <a:gd name="connsiteX22" fmla="*/ 317183 w 940118"/>
                  <a:gd name="connsiteY22" fmla="*/ 684847 h 1580197"/>
                  <a:gd name="connsiteX23" fmla="*/ 305241 w 940118"/>
                  <a:gd name="connsiteY23" fmla="*/ 678329 h 1580197"/>
                  <a:gd name="connsiteX24" fmla="*/ 305235 w 940118"/>
                  <a:gd name="connsiteY24" fmla="*/ 678350 h 1580197"/>
                  <a:gd name="connsiteX25" fmla="*/ 317183 w 940118"/>
                  <a:gd name="connsiteY25" fmla="*/ 684847 h 1580197"/>
                  <a:gd name="connsiteX26" fmla="*/ 260985 w 940118"/>
                  <a:gd name="connsiteY26" fmla="*/ 1014413 h 1580197"/>
                  <a:gd name="connsiteX27" fmla="*/ 342900 w 940118"/>
                  <a:gd name="connsiteY27" fmla="*/ 1373505 h 1580197"/>
                  <a:gd name="connsiteX28" fmla="*/ 546735 w 940118"/>
                  <a:gd name="connsiteY28" fmla="*/ 1580197 h 1580197"/>
                  <a:gd name="connsiteX29" fmla="*/ 285750 w 940118"/>
                  <a:gd name="connsiteY29" fmla="*/ 1438275 h 1580197"/>
                  <a:gd name="connsiteX30" fmla="*/ 81915 w 940118"/>
                  <a:gd name="connsiteY30" fmla="*/ 1231583 h 1580197"/>
                  <a:gd name="connsiteX31" fmla="*/ 0 w 940118"/>
                  <a:gd name="connsiteY31" fmla="*/ 872490 h 1580197"/>
                  <a:gd name="connsiteX32" fmla="*/ 56197 w 940118"/>
                  <a:gd name="connsiteY32" fmla="*/ 542925 h 1580197"/>
                  <a:gd name="connsiteX33" fmla="*/ 62441 w 940118"/>
                  <a:gd name="connsiteY33" fmla="*/ 546321 h 1580197"/>
                  <a:gd name="connsiteX34" fmla="*/ 62617 w 940118"/>
                  <a:gd name="connsiteY34" fmla="*/ 545909 h 1580197"/>
                  <a:gd name="connsiteX35" fmla="*/ 57150 w 940118"/>
                  <a:gd name="connsiteY35" fmla="*/ 542925 h 1580197"/>
                  <a:gd name="connsiteX36" fmla="*/ 107444 w 940118"/>
                  <a:gd name="connsiteY36" fmla="*/ 431896 h 1580197"/>
                  <a:gd name="connsiteX37" fmla="*/ 106680 w 940118"/>
                  <a:gd name="connsiteY37" fmla="*/ 431483 h 1580197"/>
                  <a:gd name="connsiteX38" fmla="*/ 161925 w 940118"/>
                  <a:gd name="connsiteY38" fmla="*/ 341948 h 1580197"/>
                  <a:gd name="connsiteX39" fmla="*/ 171758 w 940118"/>
                  <a:gd name="connsiteY39" fmla="*/ 347295 h 1580197"/>
                  <a:gd name="connsiteX40" fmla="*/ 171778 w 940118"/>
                  <a:gd name="connsiteY40" fmla="*/ 347270 h 1580197"/>
                  <a:gd name="connsiteX41" fmla="*/ 161925 w 940118"/>
                  <a:gd name="connsiteY41" fmla="*/ 341948 h 1580197"/>
                  <a:gd name="connsiteX42" fmla="*/ 227648 w 940118"/>
                  <a:gd name="connsiteY42" fmla="*/ 258128 h 1580197"/>
                  <a:gd name="connsiteX43" fmla="*/ 239906 w 940118"/>
                  <a:gd name="connsiteY43" fmla="*/ 264794 h 1580197"/>
                  <a:gd name="connsiteX44" fmla="*/ 240267 w 940118"/>
                  <a:gd name="connsiteY44" fmla="*/ 264453 h 1580197"/>
                  <a:gd name="connsiteX45" fmla="*/ 228600 w 940118"/>
                  <a:gd name="connsiteY45" fmla="*/ 258128 h 1580197"/>
                  <a:gd name="connsiteX46" fmla="*/ 242888 w 940118"/>
                  <a:gd name="connsiteY46" fmla="*/ 241935 h 1580197"/>
                  <a:gd name="connsiteX47" fmla="*/ 287315 w 940118"/>
                  <a:gd name="connsiteY47" fmla="*/ 198453 h 1580197"/>
                  <a:gd name="connsiteX48" fmla="*/ 286702 w 940118"/>
                  <a:gd name="connsiteY48" fmla="*/ 198120 h 1580197"/>
                  <a:gd name="connsiteX49" fmla="*/ 359092 w 940118"/>
                  <a:gd name="connsiteY49" fmla="*/ 140970 h 1580197"/>
                  <a:gd name="connsiteX50" fmla="*/ 378434 w 940118"/>
                  <a:gd name="connsiteY50" fmla="*/ 151488 h 1580197"/>
                  <a:gd name="connsiteX51" fmla="*/ 378837 w 940118"/>
                  <a:gd name="connsiteY51" fmla="*/ 151226 h 1580197"/>
                  <a:gd name="connsiteX52" fmla="*/ 360045 w 940118"/>
                  <a:gd name="connsiteY52" fmla="*/ 140970 h 1580197"/>
                  <a:gd name="connsiteX53" fmla="*/ 486263 w 940118"/>
                  <a:gd name="connsiteY53" fmla="*/ 68845 h 1580197"/>
                  <a:gd name="connsiteX54" fmla="*/ 485775 w 940118"/>
                  <a:gd name="connsiteY54" fmla="*/ 68580 h 1580197"/>
                  <a:gd name="connsiteX55" fmla="*/ 572452 w 940118"/>
                  <a:gd name="connsiteY55" fmla="*/ 32385 h 1580197"/>
                  <a:gd name="connsiteX56" fmla="*/ 595123 w 940118"/>
                  <a:gd name="connsiteY56" fmla="*/ 44713 h 1580197"/>
                  <a:gd name="connsiteX57" fmla="*/ 595672 w 940118"/>
                  <a:gd name="connsiteY57" fmla="*/ 44538 h 1580197"/>
                  <a:gd name="connsiteX58" fmla="*/ 573405 w 940118"/>
                  <a:gd name="connsiteY58" fmla="*/ 32385 h 1580197"/>
                  <a:gd name="connsiteX59" fmla="*/ 679133 w 940118"/>
                  <a:gd name="connsiteY59"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833437 w 940118"/>
                  <a:gd name="connsiteY7" fmla="*/ 174308 h 1580197"/>
                  <a:gd name="connsiteX8" fmla="*/ 747299 w 940118"/>
                  <a:gd name="connsiteY8" fmla="*/ 210278 h 1580197"/>
                  <a:gd name="connsiteX9" fmla="*/ 747713 w 940118"/>
                  <a:gd name="connsiteY9" fmla="*/ 210503 h 1580197"/>
                  <a:gd name="connsiteX10" fmla="*/ 620078 w 940118"/>
                  <a:gd name="connsiteY10" fmla="*/ 282893 h 1580197"/>
                  <a:gd name="connsiteX11" fmla="*/ 620077 w 940118"/>
                  <a:gd name="connsiteY11" fmla="*/ 282893 h 1580197"/>
                  <a:gd name="connsiteX12" fmla="*/ 548076 w 940118"/>
                  <a:gd name="connsiteY12" fmla="*/ 339736 h 1580197"/>
                  <a:gd name="connsiteX13" fmla="*/ 548640 w 940118"/>
                  <a:gd name="connsiteY13" fmla="*/ 340043 h 1580197"/>
                  <a:gd name="connsiteX14" fmla="*/ 503873 w 940118"/>
                  <a:gd name="connsiteY14" fmla="*/ 383858 h 1580197"/>
                  <a:gd name="connsiteX15" fmla="*/ 488633 w 940118"/>
                  <a:gd name="connsiteY15" fmla="*/ 399098 h 1580197"/>
                  <a:gd name="connsiteX16" fmla="*/ 488633 w 940118"/>
                  <a:gd name="connsiteY16" fmla="*/ 400050 h 1580197"/>
                  <a:gd name="connsiteX17" fmla="*/ 422910 w 940118"/>
                  <a:gd name="connsiteY17" fmla="*/ 482918 h 1580197"/>
                  <a:gd name="connsiteX18" fmla="*/ 422910 w 940118"/>
                  <a:gd name="connsiteY18" fmla="*/ 483870 h 1580197"/>
                  <a:gd name="connsiteX19" fmla="*/ 367665 w 940118"/>
                  <a:gd name="connsiteY19" fmla="*/ 572453 h 1580197"/>
                  <a:gd name="connsiteX20" fmla="*/ 368618 w 940118"/>
                  <a:gd name="connsiteY20" fmla="*/ 573405 h 1580197"/>
                  <a:gd name="connsiteX21" fmla="*/ 317183 w 940118"/>
                  <a:gd name="connsiteY21" fmla="*/ 684847 h 1580197"/>
                  <a:gd name="connsiteX22" fmla="*/ 305241 w 940118"/>
                  <a:gd name="connsiteY22" fmla="*/ 678329 h 1580197"/>
                  <a:gd name="connsiteX23" fmla="*/ 305235 w 940118"/>
                  <a:gd name="connsiteY23" fmla="*/ 678350 h 1580197"/>
                  <a:gd name="connsiteX24" fmla="*/ 317183 w 940118"/>
                  <a:gd name="connsiteY24" fmla="*/ 684847 h 1580197"/>
                  <a:gd name="connsiteX25" fmla="*/ 260985 w 940118"/>
                  <a:gd name="connsiteY25" fmla="*/ 1014413 h 1580197"/>
                  <a:gd name="connsiteX26" fmla="*/ 342900 w 940118"/>
                  <a:gd name="connsiteY26" fmla="*/ 1373505 h 1580197"/>
                  <a:gd name="connsiteX27" fmla="*/ 546735 w 940118"/>
                  <a:gd name="connsiteY27" fmla="*/ 1580197 h 1580197"/>
                  <a:gd name="connsiteX28" fmla="*/ 285750 w 940118"/>
                  <a:gd name="connsiteY28" fmla="*/ 1438275 h 1580197"/>
                  <a:gd name="connsiteX29" fmla="*/ 81915 w 940118"/>
                  <a:gd name="connsiteY29" fmla="*/ 1231583 h 1580197"/>
                  <a:gd name="connsiteX30" fmla="*/ 0 w 940118"/>
                  <a:gd name="connsiteY30" fmla="*/ 872490 h 1580197"/>
                  <a:gd name="connsiteX31" fmla="*/ 56197 w 940118"/>
                  <a:gd name="connsiteY31" fmla="*/ 542925 h 1580197"/>
                  <a:gd name="connsiteX32" fmla="*/ 62441 w 940118"/>
                  <a:gd name="connsiteY32" fmla="*/ 546321 h 1580197"/>
                  <a:gd name="connsiteX33" fmla="*/ 62617 w 940118"/>
                  <a:gd name="connsiteY33" fmla="*/ 545909 h 1580197"/>
                  <a:gd name="connsiteX34" fmla="*/ 57150 w 940118"/>
                  <a:gd name="connsiteY34" fmla="*/ 542925 h 1580197"/>
                  <a:gd name="connsiteX35" fmla="*/ 107444 w 940118"/>
                  <a:gd name="connsiteY35" fmla="*/ 431896 h 1580197"/>
                  <a:gd name="connsiteX36" fmla="*/ 106680 w 940118"/>
                  <a:gd name="connsiteY36" fmla="*/ 431483 h 1580197"/>
                  <a:gd name="connsiteX37" fmla="*/ 161925 w 940118"/>
                  <a:gd name="connsiteY37" fmla="*/ 341948 h 1580197"/>
                  <a:gd name="connsiteX38" fmla="*/ 171758 w 940118"/>
                  <a:gd name="connsiteY38" fmla="*/ 347295 h 1580197"/>
                  <a:gd name="connsiteX39" fmla="*/ 171778 w 940118"/>
                  <a:gd name="connsiteY39" fmla="*/ 347270 h 1580197"/>
                  <a:gd name="connsiteX40" fmla="*/ 161925 w 940118"/>
                  <a:gd name="connsiteY40" fmla="*/ 341948 h 1580197"/>
                  <a:gd name="connsiteX41" fmla="*/ 227648 w 940118"/>
                  <a:gd name="connsiteY41" fmla="*/ 258128 h 1580197"/>
                  <a:gd name="connsiteX42" fmla="*/ 239906 w 940118"/>
                  <a:gd name="connsiteY42" fmla="*/ 264794 h 1580197"/>
                  <a:gd name="connsiteX43" fmla="*/ 240267 w 940118"/>
                  <a:gd name="connsiteY43" fmla="*/ 264453 h 1580197"/>
                  <a:gd name="connsiteX44" fmla="*/ 228600 w 940118"/>
                  <a:gd name="connsiteY44" fmla="*/ 258128 h 1580197"/>
                  <a:gd name="connsiteX45" fmla="*/ 242888 w 940118"/>
                  <a:gd name="connsiteY45" fmla="*/ 241935 h 1580197"/>
                  <a:gd name="connsiteX46" fmla="*/ 287315 w 940118"/>
                  <a:gd name="connsiteY46" fmla="*/ 198453 h 1580197"/>
                  <a:gd name="connsiteX47" fmla="*/ 286702 w 940118"/>
                  <a:gd name="connsiteY47" fmla="*/ 198120 h 1580197"/>
                  <a:gd name="connsiteX48" fmla="*/ 359092 w 940118"/>
                  <a:gd name="connsiteY48" fmla="*/ 140970 h 1580197"/>
                  <a:gd name="connsiteX49" fmla="*/ 378434 w 940118"/>
                  <a:gd name="connsiteY49" fmla="*/ 151488 h 1580197"/>
                  <a:gd name="connsiteX50" fmla="*/ 378837 w 940118"/>
                  <a:gd name="connsiteY50" fmla="*/ 151226 h 1580197"/>
                  <a:gd name="connsiteX51" fmla="*/ 360045 w 940118"/>
                  <a:gd name="connsiteY51" fmla="*/ 140970 h 1580197"/>
                  <a:gd name="connsiteX52" fmla="*/ 486263 w 940118"/>
                  <a:gd name="connsiteY52" fmla="*/ 68845 h 1580197"/>
                  <a:gd name="connsiteX53" fmla="*/ 485775 w 940118"/>
                  <a:gd name="connsiteY53" fmla="*/ 68580 h 1580197"/>
                  <a:gd name="connsiteX54" fmla="*/ 572452 w 940118"/>
                  <a:gd name="connsiteY54" fmla="*/ 32385 h 1580197"/>
                  <a:gd name="connsiteX55" fmla="*/ 595123 w 940118"/>
                  <a:gd name="connsiteY55" fmla="*/ 44713 h 1580197"/>
                  <a:gd name="connsiteX56" fmla="*/ 595672 w 940118"/>
                  <a:gd name="connsiteY56" fmla="*/ 44538 h 1580197"/>
                  <a:gd name="connsiteX57" fmla="*/ 573405 w 940118"/>
                  <a:gd name="connsiteY57" fmla="*/ 32385 h 1580197"/>
                  <a:gd name="connsiteX58" fmla="*/ 679133 w 940118"/>
                  <a:gd name="connsiteY58"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833438 w 940118"/>
                  <a:gd name="connsiteY6" fmla="*/ 174308 h 1580197"/>
                  <a:gd name="connsiteX7" fmla="*/ 747299 w 940118"/>
                  <a:gd name="connsiteY7" fmla="*/ 210278 h 1580197"/>
                  <a:gd name="connsiteX8" fmla="*/ 747713 w 940118"/>
                  <a:gd name="connsiteY8" fmla="*/ 210503 h 1580197"/>
                  <a:gd name="connsiteX9" fmla="*/ 620078 w 940118"/>
                  <a:gd name="connsiteY9" fmla="*/ 282893 h 1580197"/>
                  <a:gd name="connsiteX10" fmla="*/ 620077 w 940118"/>
                  <a:gd name="connsiteY10" fmla="*/ 282893 h 1580197"/>
                  <a:gd name="connsiteX11" fmla="*/ 548076 w 940118"/>
                  <a:gd name="connsiteY11" fmla="*/ 339736 h 1580197"/>
                  <a:gd name="connsiteX12" fmla="*/ 548640 w 940118"/>
                  <a:gd name="connsiteY12" fmla="*/ 340043 h 1580197"/>
                  <a:gd name="connsiteX13" fmla="*/ 503873 w 940118"/>
                  <a:gd name="connsiteY13" fmla="*/ 383858 h 1580197"/>
                  <a:gd name="connsiteX14" fmla="*/ 488633 w 940118"/>
                  <a:gd name="connsiteY14" fmla="*/ 399098 h 1580197"/>
                  <a:gd name="connsiteX15" fmla="*/ 488633 w 940118"/>
                  <a:gd name="connsiteY15" fmla="*/ 400050 h 1580197"/>
                  <a:gd name="connsiteX16" fmla="*/ 422910 w 940118"/>
                  <a:gd name="connsiteY16" fmla="*/ 482918 h 1580197"/>
                  <a:gd name="connsiteX17" fmla="*/ 422910 w 940118"/>
                  <a:gd name="connsiteY17" fmla="*/ 483870 h 1580197"/>
                  <a:gd name="connsiteX18" fmla="*/ 367665 w 940118"/>
                  <a:gd name="connsiteY18" fmla="*/ 572453 h 1580197"/>
                  <a:gd name="connsiteX19" fmla="*/ 368618 w 940118"/>
                  <a:gd name="connsiteY19" fmla="*/ 573405 h 1580197"/>
                  <a:gd name="connsiteX20" fmla="*/ 317183 w 940118"/>
                  <a:gd name="connsiteY20" fmla="*/ 684847 h 1580197"/>
                  <a:gd name="connsiteX21" fmla="*/ 305241 w 940118"/>
                  <a:gd name="connsiteY21" fmla="*/ 678329 h 1580197"/>
                  <a:gd name="connsiteX22" fmla="*/ 305235 w 940118"/>
                  <a:gd name="connsiteY22" fmla="*/ 678350 h 1580197"/>
                  <a:gd name="connsiteX23" fmla="*/ 317183 w 940118"/>
                  <a:gd name="connsiteY23" fmla="*/ 684847 h 1580197"/>
                  <a:gd name="connsiteX24" fmla="*/ 260985 w 940118"/>
                  <a:gd name="connsiteY24" fmla="*/ 1014413 h 1580197"/>
                  <a:gd name="connsiteX25" fmla="*/ 342900 w 940118"/>
                  <a:gd name="connsiteY25" fmla="*/ 1373505 h 1580197"/>
                  <a:gd name="connsiteX26" fmla="*/ 546735 w 940118"/>
                  <a:gd name="connsiteY26" fmla="*/ 1580197 h 1580197"/>
                  <a:gd name="connsiteX27" fmla="*/ 285750 w 940118"/>
                  <a:gd name="connsiteY27" fmla="*/ 1438275 h 1580197"/>
                  <a:gd name="connsiteX28" fmla="*/ 81915 w 940118"/>
                  <a:gd name="connsiteY28" fmla="*/ 1231583 h 1580197"/>
                  <a:gd name="connsiteX29" fmla="*/ 0 w 940118"/>
                  <a:gd name="connsiteY29" fmla="*/ 872490 h 1580197"/>
                  <a:gd name="connsiteX30" fmla="*/ 56197 w 940118"/>
                  <a:gd name="connsiteY30" fmla="*/ 542925 h 1580197"/>
                  <a:gd name="connsiteX31" fmla="*/ 62441 w 940118"/>
                  <a:gd name="connsiteY31" fmla="*/ 546321 h 1580197"/>
                  <a:gd name="connsiteX32" fmla="*/ 62617 w 940118"/>
                  <a:gd name="connsiteY32" fmla="*/ 545909 h 1580197"/>
                  <a:gd name="connsiteX33" fmla="*/ 57150 w 940118"/>
                  <a:gd name="connsiteY33" fmla="*/ 542925 h 1580197"/>
                  <a:gd name="connsiteX34" fmla="*/ 107444 w 940118"/>
                  <a:gd name="connsiteY34" fmla="*/ 431896 h 1580197"/>
                  <a:gd name="connsiteX35" fmla="*/ 106680 w 940118"/>
                  <a:gd name="connsiteY35" fmla="*/ 431483 h 1580197"/>
                  <a:gd name="connsiteX36" fmla="*/ 161925 w 940118"/>
                  <a:gd name="connsiteY36" fmla="*/ 341948 h 1580197"/>
                  <a:gd name="connsiteX37" fmla="*/ 171758 w 940118"/>
                  <a:gd name="connsiteY37" fmla="*/ 347295 h 1580197"/>
                  <a:gd name="connsiteX38" fmla="*/ 171778 w 940118"/>
                  <a:gd name="connsiteY38" fmla="*/ 347270 h 1580197"/>
                  <a:gd name="connsiteX39" fmla="*/ 161925 w 940118"/>
                  <a:gd name="connsiteY39" fmla="*/ 341948 h 1580197"/>
                  <a:gd name="connsiteX40" fmla="*/ 227648 w 940118"/>
                  <a:gd name="connsiteY40" fmla="*/ 258128 h 1580197"/>
                  <a:gd name="connsiteX41" fmla="*/ 239906 w 940118"/>
                  <a:gd name="connsiteY41" fmla="*/ 264794 h 1580197"/>
                  <a:gd name="connsiteX42" fmla="*/ 240267 w 940118"/>
                  <a:gd name="connsiteY42" fmla="*/ 264453 h 1580197"/>
                  <a:gd name="connsiteX43" fmla="*/ 228600 w 940118"/>
                  <a:gd name="connsiteY43" fmla="*/ 258128 h 1580197"/>
                  <a:gd name="connsiteX44" fmla="*/ 242888 w 940118"/>
                  <a:gd name="connsiteY44" fmla="*/ 241935 h 1580197"/>
                  <a:gd name="connsiteX45" fmla="*/ 287315 w 940118"/>
                  <a:gd name="connsiteY45" fmla="*/ 198453 h 1580197"/>
                  <a:gd name="connsiteX46" fmla="*/ 286702 w 940118"/>
                  <a:gd name="connsiteY46" fmla="*/ 198120 h 1580197"/>
                  <a:gd name="connsiteX47" fmla="*/ 359092 w 940118"/>
                  <a:gd name="connsiteY47" fmla="*/ 140970 h 1580197"/>
                  <a:gd name="connsiteX48" fmla="*/ 378434 w 940118"/>
                  <a:gd name="connsiteY48" fmla="*/ 151488 h 1580197"/>
                  <a:gd name="connsiteX49" fmla="*/ 378837 w 940118"/>
                  <a:gd name="connsiteY49" fmla="*/ 151226 h 1580197"/>
                  <a:gd name="connsiteX50" fmla="*/ 360045 w 940118"/>
                  <a:gd name="connsiteY50" fmla="*/ 140970 h 1580197"/>
                  <a:gd name="connsiteX51" fmla="*/ 486263 w 940118"/>
                  <a:gd name="connsiteY51" fmla="*/ 68845 h 1580197"/>
                  <a:gd name="connsiteX52" fmla="*/ 485775 w 940118"/>
                  <a:gd name="connsiteY52" fmla="*/ 68580 h 1580197"/>
                  <a:gd name="connsiteX53" fmla="*/ 572452 w 940118"/>
                  <a:gd name="connsiteY53" fmla="*/ 32385 h 1580197"/>
                  <a:gd name="connsiteX54" fmla="*/ 595123 w 940118"/>
                  <a:gd name="connsiteY54" fmla="*/ 44713 h 1580197"/>
                  <a:gd name="connsiteX55" fmla="*/ 595672 w 940118"/>
                  <a:gd name="connsiteY55" fmla="*/ 44538 h 1580197"/>
                  <a:gd name="connsiteX56" fmla="*/ 573405 w 940118"/>
                  <a:gd name="connsiteY56" fmla="*/ 32385 h 1580197"/>
                  <a:gd name="connsiteX57" fmla="*/ 679133 w 940118"/>
                  <a:gd name="connsiteY57" fmla="*/ 0 h 1580197"/>
                  <a:gd name="connsiteX0" fmla="*/ 812750 w 940118"/>
                  <a:gd name="connsiteY0" fmla="*/ 163017 h 1580197"/>
                  <a:gd name="connsiteX1" fmla="*/ 812706 w 940118"/>
                  <a:gd name="connsiteY1" fmla="*/ 163034 h 1580197"/>
                  <a:gd name="connsiteX2" fmla="*/ 832937 w 940118"/>
                  <a:gd name="connsiteY2" fmla="*/ 174035 h 1580197"/>
                  <a:gd name="connsiteX3" fmla="*/ 812750 w 940118"/>
                  <a:gd name="connsiteY3" fmla="*/ 163017 h 1580197"/>
                  <a:gd name="connsiteX4" fmla="*/ 679133 w 940118"/>
                  <a:gd name="connsiteY4" fmla="*/ 0 h 1580197"/>
                  <a:gd name="connsiteX5" fmla="*/ 940118 w 940118"/>
                  <a:gd name="connsiteY5" fmla="*/ 140970 h 1580197"/>
                  <a:gd name="connsiteX6" fmla="*/ 747299 w 940118"/>
                  <a:gd name="connsiteY6" fmla="*/ 210278 h 1580197"/>
                  <a:gd name="connsiteX7" fmla="*/ 747713 w 940118"/>
                  <a:gd name="connsiteY7" fmla="*/ 210503 h 1580197"/>
                  <a:gd name="connsiteX8" fmla="*/ 620078 w 940118"/>
                  <a:gd name="connsiteY8" fmla="*/ 282893 h 1580197"/>
                  <a:gd name="connsiteX9" fmla="*/ 620077 w 940118"/>
                  <a:gd name="connsiteY9" fmla="*/ 282893 h 1580197"/>
                  <a:gd name="connsiteX10" fmla="*/ 548076 w 940118"/>
                  <a:gd name="connsiteY10" fmla="*/ 339736 h 1580197"/>
                  <a:gd name="connsiteX11" fmla="*/ 548640 w 940118"/>
                  <a:gd name="connsiteY11" fmla="*/ 340043 h 1580197"/>
                  <a:gd name="connsiteX12" fmla="*/ 503873 w 940118"/>
                  <a:gd name="connsiteY12" fmla="*/ 383858 h 1580197"/>
                  <a:gd name="connsiteX13" fmla="*/ 488633 w 940118"/>
                  <a:gd name="connsiteY13" fmla="*/ 399098 h 1580197"/>
                  <a:gd name="connsiteX14" fmla="*/ 488633 w 940118"/>
                  <a:gd name="connsiteY14" fmla="*/ 400050 h 1580197"/>
                  <a:gd name="connsiteX15" fmla="*/ 422910 w 940118"/>
                  <a:gd name="connsiteY15" fmla="*/ 482918 h 1580197"/>
                  <a:gd name="connsiteX16" fmla="*/ 422910 w 940118"/>
                  <a:gd name="connsiteY16" fmla="*/ 483870 h 1580197"/>
                  <a:gd name="connsiteX17" fmla="*/ 367665 w 940118"/>
                  <a:gd name="connsiteY17" fmla="*/ 572453 h 1580197"/>
                  <a:gd name="connsiteX18" fmla="*/ 368618 w 940118"/>
                  <a:gd name="connsiteY18" fmla="*/ 573405 h 1580197"/>
                  <a:gd name="connsiteX19" fmla="*/ 317183 w 940118"/>
                  <a:gd name="connsiteY19" fmla="*/ 684847 h 1580197"/>
                  <a:gd name="connsiteX20" fmla="*/ 305241 w 940118"/>
                  <a:gd name="connsiteY20" fmla="*/ 678329 h 1580197"/>
                  <a:gd name="connsiteX21" fmla="*/ 305235 w 940118"/>
                  <a:gd name="connsiteY21" fmla="*/ 678350 h 1580197"/>
                  <a:gd name="connsiteX22" fmla="*/ 317183 w 940118"/>
                  <a:gd name="connsiteY22" fmla="*/ 684847 h 1580197"/>
                  <a:gd name="connsiteX23" fmla="*/ 260985 w 940118"/>
                  <a:gd name="connsiteY23" fmla="*/ 1014413 h 1580197"/>
                  <a:gd name="connsiteX24" fmla="*/ 342900 w 940118"/>
                  <a:gd name="connsiteY24" fmla="*/ 1373505 h 1580197"/>
                  <a:gd name="connsiteX25" fmla="*/ 546735 w 940118"/>
                  <a:gd name="connsiteY25" fmla="*/ 1580197 h 1580197"/>
                  <a:gd name="connsiteX26" fmla="*/ 285750 w 940118"/>
                  <a:gd name="connsiteY26" fmla="*/ 1438275 h 1580197"/>
                  <a:gd name="connsiteX27" fmla="*/ 81915 w 940118"/>
                  <a:gd name="connsiteY27" fmla="*/ 1231583 h 1580197"/>
                  <a:gd name="connsiteX28" fmla="*/ 0 w 940118"/>
                  <a:gd name="connsiteY28" fmla="*/ 872490 h 1580197"/>
                  <a:gd name="connsiteX29" fmla="*/ 56197 w 940118"/>
                  <a:gd name="connsiteY29" fmla="*/ 542925 h 1580197"/>
                  <a:gd name="connsiteX30" fmla="*/ 62441 w 940118"/>
                  <a:gd name="connsiteY30" fmla="*/ 546321 h 1580197"/>
                  <a:gd name="connsiteX31" fmla="*/ 62617 w 940118"/>
                  <a:gd name="connsiteY31" fmla="*/ 545909 h 1580197"/>
                  <a:gd name="connsiteX32" fmla="*/ 57150 w 940118"/>
                  <a:gd name="connsiteY32" fmla="*/ 542925 h 1580197"/>
                  <a:gd name="connsiteX33" fmla="*/ 107444 w 940118"/>
                  <a:gd name="connsiteY33" fmla="*/ 431896 h 1580197"/>
                  <a:gd name="connsiteX34" fmla="*/ 106680 w 940118"/>
                  <a:gd name="connsiteY34" fmla="*/ 431483 h 1580197"/>
                  <a:gd name="connsiteX35" fmla="*/ 161925 w 940118"/>
                  <a:gd name="connsiteY35" fmla="*/ 341948 h 1580197"/>
                  <a:gd name="connsiteX36" fmla="*/ 171758 w 940118"/>
                  <a:gd name="connsiteY36" fmla="*/ 347295 h 1580197"/>
                  <a:gd name="connsiteX37" fmla="*/ 171778 w 940118"/>
                  <a:gd name="connsiteY37" fmla="*/ 347270 h 1580197"/>
                  <a:gd name="connsiteX38" fmla="*/ 161925 w 940118"/>
                  <a:gd name="connsiteY38" fmla="*/ 341948 h 1580197"/>
                  <a:gd name="connsiteX39" fmla="*/ 227648 w 940118"/>
                  <a:gd name="connsiteY39" fmla="*/ 258128 h 1580197"/>
                  <a:gd name="connsiteX40" fmla="*/ 239906 w 940118"/>
                  <a:gd name="connsiteY40" fmla="*/ 264794 h 1580197"/>
                  <a:gd name="connsiteX41" fmla="*/ 240267 w 940118"/>
                  <a:gd name="connsiteY41" fmla="*/ 264453 h 1580197"/>
                  <a:gd name="connsiteX42" fmla="*/ 228600 w 940118"/>
                  <a:gd name="connsiteY42" fmla="*/ 258128 h 1580197"/>
                  <a:gd name="connsiteX43" fmla="*/ 242888 w 940118"/>
                  <a:gd name="connsiteY43" fmla="*/ 241935 h 1580197"/>
                  <a:gd name="connsiteX44" fmla="*/ 287315 w 940118"/>
                  <a:gd name="connsiteY44" fmla="*/ 198453 h 1580197"/>
                  <a:gd name="connsiteX45" fmla="*/ 286702 w 940118"/>
                  <a:gd name="connsiteY45" fmla="*/ 198120 h 1580197"/>
                  <a:gd name="connsiteX46" fmla="*/ 359092 w 940118"/>
                  <a:gd name="connsiteY46" fmla="*/ 140970 h 1580197"/>
                  <a:gd name="connsiteX47" fmla="*/ 378434 w 940118"/>
                  <a:gd name="connsiteY47" fmla="*/ 151488 h 1580197"/>
                  <a:gd name="connsiteX48" fmla="*/ 378837 w 940118"/>
                  <a:gd name="connsiteY48" fmla="*/ 151226 h 1580197"/>
                  <a:gd name="connsiteX49" fmla="*/ 360045 w 940118"/>
                  <a:gd name="connsiteY49" fmla="*/ 140970 h 1580197"/>
                  <a:gd name="connsiteX50" fmla="*/ 486263 w 940118"/>
                  <a:gd name="connsiteY50" fmla="*/ 68845 h 1580197"/>
                  <a:gd name="connsiteX51" fmla="*/ 485775 w 940118"/>
                  <a:gd name="connsiteY51" fmla="*/ 68580 h 1580197"/>
                  <a:gd name="connsiteX52" fmla="*/ 572452 w 940118"/>
                  <a:gd name="connsiteY52" fmla="*/ 32385 h 1580197"/>
                  <a:gd name="connsiteX53" fmla="*/ 595123 w 940118"/>
                  <a:gd name="connsiteY53" fmla="*/ 44713 h 1580197"/>
                  <a:gd name="connsiteX54" fmla="*/ 595672 w 940118"/>
                  <a:gd name="connsiteY54" fmla="*/ 44538 h 1580197"/>
                  <a:gd name="connsiteX55" fmla="*/ 573405 w 940118"/>
                  <a:gd name="connsiteY55" fmla="*/ 32385 h 1580197"/>
                  <a:gd name="connsiteX56" fmla="*/ 679133 w 940118"/>
                  <a:gd name="connsiteY56" fmla="*/ 0 h 1580197"/>
                  <a:gd name="connsiteX0" fmla="*/ 832937 w 940118"/>
                  <a:gd name="connsiteY0" fmla="*/ 174035 h 1580197"/>
                  <a:gd name="connsiteX1" fmla="*/ 812706 w 940118"/>
                  <a:gd name="connsiteY1" fmla="*/ 163034 h 1580197"/>
                  <a:gd name="connsiteX2" fmla="*/ 832937 w 940118"/>
                  <a:gd name="connsiteY2" fmla="*/ 174035 h 1580197"/>
                  <a:gd name="connsiteX3" fmla="*/ 679133 w 940118"/>
                  <a:gd name="connsiteY3" fmla="*/ 0 h 1580197"/>
                  <a:gd name="connsiteX4" fmla="*/ 940118 w 940118"/>
                  <a:gd name="connsiteY4" fmla="*/ 140970 h 1580197"/>
                  <a:gd name="connsiteX5" fmla="*/ 747299 w 940118"/>
                  <a:gd name="connsiteY5" fmla="*/ 210278 h 1580197"/>
                  <a:gd name="connsiteX6" fmla="*/ 747713 w 940118"/>
                  <a:gd name="connsiteY6" fmla="*/ 210503 h 1580197"/>
                  <a:gd name="connsiteX7" fmla="*/ 620078 w 940118"/>
                  <a:gd name="connsiteY7" fmla="*/ 282893 h 1580197"/>
                  <a:gd name="connsiteX8" fmla="*/ 620077 w 940118"/>
                  <a:gd name="connsiteY8" fmla="*/ 282893 h 1580197"/>
                  <a:gd name="connsiteX9" fmla="*/ 548076 w 940118"/>
                  <a:gd name="connsiteY9" fmla="*/ 339736 h 1580197"/>
                  <a:gd name="connsiteX10" fmla="*/ 548640 w 940118"/>
                  <a:gd name="connsiteY10" fmla="*/ 340043 h 1580197"/>
                  <a:gd name="connsiteX11" fmla="*/ 503873 w 940118"/>
                  <a:gd name="connsiteY11" fmla="*/ 383858 h 1580197"/>
                  <a:gd name="connsiteX12" fmla="*/ 488633 w 940118"/>
                  <a:gd name="connsiteY12" fmla="*/ 399098 h 1580197"/>
                  <a:gd name="connsiteX13" fmla="*/ 488633 w 940118"/>
                  <a:gd name="connsiteY13" fmla="*/ 400050 h 1580197"/>
                  <a:gd name="connsiteX14" fmla="*/ 422910 w 940118"/>
                  <a:gd name="connsiteY14" fmla="*/ 482918 h 1580197"/>
                  <a:gd name="connsiteX15" fmla="*/ 422910 w 940118"/>
                  <a:gd name="connsiteY15" fmla="*/ 483870 h 1580197"/>
                  <a:gd name="connsiteX16" fmla="*/ 367665 w 940118"/>
                  <a:gd name="connsiteY16" fmla="*/ 572453 h 1580197"/>
                  <a:gd name="connsiteX17" fmla="*/ 368618 w 940118"/>
                  <a:gd name="connsiteY17" fmla="*/ 573405 h 1580197"/>
                  <a:gd name="connsiteX18" fmla="*/ 317183 w 940118"/>
                  <a:gd name="connsiteY18" fmla="*/ 684847 h 1580197"/>
                  <a:gd name="connsiteX19" fmla="*/ 305241 w 940118"/>
                  <a:gd name="connsiteY19" fmla="*/ 678329 h 1580197"/>
                  <a:gd name="connsiteX20" fmla="*/ 305235 w 940118"/>
                  <a:gd name="connsiteY20" fmla="*/ 678350 h 1580197"/>
                  <a:gd name="connsiteX21" fmla="*/ 317183 w 940118"/>
                  <a:gd name="connsiteY21" fmla="*/ 684847 h 1580197"/>
                  <a:gd name="connsiteX22" fmla="*/ 260985 w 940118"/>
                  <a:gd name="connsiteY22" fmla="*/ 1014413 h 1580197"/>
                  <a:gd name="connsiteX23" fmla="*/ 342900 w 940118"/>
                  <a:gd name="connsiteY23" fmla="*/ 1373505 h 1580197"/>
                  <a:gd name="connsiteX24" fmla="*/ 546735 w 940118"/>
                  <a:gd name="connsiteY24" fmla="*/ 1580197 h 1580197"/>
                  <a:gd name="connsiteX25" fmla="*/ 285750 w 940118"/>
                  <a:gd name="connsiteY25" fmla="*/ 1438275 h 1580197"/>
                  <a:gd name="connsiteX26" fmla="*/ 81915 w 940118"/>
                  <a:gd name="connsiteY26" fmla="*/ 1231583 h 1580197"/>
                  <a:gd name="connsiteX27" fmla="*/ 0 w 940118"/>
                  <a:gd name="connsiteY27" fmla="*/ 872490 h 1580197"/>
                  <a:gd name="connsiteX28" fmla="*/ 56197 w 940118"/>
                  <a:gd name="connsiteY28" fmla="*/ 542925 h 1580197"/>
                  <a:gd name="connsiteX29" fmla="*/ 62441 w 940118"/>
                  <a:gd name="connsiteY29" fmla="*/ 546321 h 1580197"/>
                  <a:gd name="connsiteX30" fmla="*/ 62617 w 940118"/>
                  <a:gd name="connsiteY30" fmla="*/ 545909 h 1580197"/>
                  <a:gd name="connsiteX31" fmla="*/ 57150 w 940118"/>
                  <a:gd name="connsiteY31" fmla="*/ 542925 h 1580197"/>
                  <a:gd name="connsiteX32" fmla="*/ 107444 w 940118"/>
                  <a:gd name="connsiteY32" fmla="*/ 431896 h 1580197"/>
                  <a:gd name="connsiteX33" fmla="*/ 106680 w 940118"/>
                  <a:gd name="connsiteY33" fmla="*/ 431483 h 1580197"/>
                  <a:gd name="connsiteX34" fmla="*/ 161925 w 940118"/>
                  <a:gd name="connsiteY34" fmla="*/ 341948 h 1580197"/>
                  <a:gd name="connsiteX35" fmla="*/ 171758 w 940118"/>
                  <a:gd name="connsiteY35" fmla="*/ 347295 h 1580197"/>
                  <a:gd name="connsiteX36" fmla="*/ 171778 w 940118"/>
                  <a:gd name="connsiteY36" fmla="*/ 347270 h 1580197"/>
                  <a:gd name="connsiteX37" fmla="*/ 161925 w 940118"/>
                  <a:gd name="connsiteY37" fmla="*/ 341948 h 1580197"/>
                  <a:gd name="connsiteX38" fmla="*/ 227648 w 940118"/>
                  <a:gd name="connsiteY38" fmla="*/ 258128 h 1580197"/>
                  <a:gd name="connsiteX39" fmla="*/ 239906 w 940118"/>
                  <a:gd name="connsiteY39" fmla="*/ 264794 h 1580197"/>
                  <a:gd name="connsiteX40" fmla="*/ 240267 w 940118"/>
                  <a:gd name="connsiteY40" fmla="*/ 264453 h 1580197"/>
                  <a:gd name="connsiteX41" fmla="*/ 228600 w 940118"/>
                  <a:gd name="connsiteY41" fmla="*/ 258128 h 1580197"/>
                  <a:gd name="connsiteX42" fmla="*/ 242888 w 940118"/>
                  <a:gd name="connsiteY42" fmla="*/ 241935 h 1580197"/>
                  <a:gd name="connsiteX43" fmla="*/ 287315 w 940118"/>
                  <a:gd name="connsiteY43" fmla="*/ 198453 h 1580197"/>
                  <a:gd name="connsiteX44" fmla="*/ 286702 w 940118"/>
                  <a:gd name="connsiteY44" fmla="*/ 198120 h 1580197"/>
                  <a:gd name="connsiteX45" fmla="*/ 359092 w 940118"/>
                  <a:gd name="connsiteY45" fmla="*/ 140970 h 1580197"/>
                  <a:gd name="connsiteX46" fmla="*/ 378434 w 940118"/>
                  <a:gd name="connsiteY46" fmla="*/ 151488 h 1580197"/>
                  <a:gd name="connsiteX47" fmla="*/ 378837 w 940118"/>
                  <a:gd name="connsiteY47" fmla="*/ 151226 h 1580197"/>
                  <a:gd name="connsiteX48" fmla="*/ 360045 w 940118"/>
                  <a:gd name="connsiteY48" fmla="*/ 140970 h 1580197"/>
                  <a:gd name="connsiteX49" fmla="*/ 486263 w 940118"/>
                  <a:gd name="connsiteY49" fmla="*/ 68845 h 1580197"/>
                  <a:gd name="connsiteX50" fmla="*/ 485775 w 940118"/>
                  <a:gd name="connsiteY50" fmla="*/ 68580 h 1580197"/>
                  <a:gd name="connsiteX51" fmla="*/ 572452 w 940118"/>
                  <a:gd name="connsiteY51" fmla="*/ 32385 h 1580197"/>
                  <a:gd name="connsiteX52" fmla="*/ 595123 w 940118"/>
                  <a:gd name="connsiteY52" fmla="*/ 44713 h 1580197"/>
                  <a:gd name="connsiteX53" fmla="*/ 595672 w 940118"/>
                  <a:gd name="connsiteY53" fmla="*/ 44538 h 1580197"/>
                  <a:gd name="connsiteX54" fmla="*/ 573405 w 940118"/>
                  <a:gd name="connsiteY54" fmla="*/ 32385 h 1580197"/>
                  <a:gd name="connsiteX55" fmla="*/ 679133 w 940118"/>
                  <a:gd name="connsiteY5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95672 w 940118"/>
                  <a:gd name="connsiteY50" fmla="*/ 44538 h 1580197"/>
                  <a:gd name="connsiteX51" fmla="*/ 573405 w 940118"/>
                  <a:gd name="connsiteY51" fmla="*/ 32385 h 1580197"/>
                  <a:gd name="connsiteX52" fmla="*/ 679133 w 940118"/>
                  <a:gd name="connsiteY5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360045 w 940118"/>
                  <a:gd name="connsiteY45" fmla="*/ 140970 h 1580197"/>
                  <a:gd name="connsiteX46" fmla="*/ 486263 w 940118"/>
                  <a:gd name="connsiteY46" fmla="*/ 68845 h 1580197"/>
                  <a:gd name="connsiteX47" fmla="*/ 485775 w 940118"/>
                  <a:gd name="connsiteY47" fmla="*/ 68580 h 1580197"/>
                  <a:gd name="connsiteX48" fmla="*/ 572452 w 940118"/>
                  <a:gd name="connsiteY48" fmla="*/ 32385 h 1580197"/>
                  <a:gd name="connsiteX49" fmla="*/ 595123 w 940118"/>
                  <a:gd name="connsiteY49" fmla="*/ 44713 h 1580197"/>
                  <a:gd name="connsiteX50" fmla="*/ 573405 w 940118"/>
                  <a:gd name="connsiteY50" fmla="*/ 32385 h 1580197"/>
                  <a:gd name="connsiteX51" fmla="*/ 679133 w 940118"/>
                  <a:gd name="connsiteY5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378837 w 940118"/>
                  <a:gd name="connsiteY44" fmla="*/ 151226 h 1580197"/>
                  <a:gd name="connsiteX45" fmla="*/ 486263 w 940118"/>
                  <a:gd name="connsiteY45" fmla="*/ 68845 h 1580197"/>
                  <a:gd name="connsiteX46" fmla="*/ 485775 w 940118"/>
                  <a:gd name="connsiteY46" fmla="*/ 68580 h 1580197"/>
                  <a:gd name="connsiteX47" fmla="*/ 572452 w 940118"/>
                  <a:gd name="connsiteY47" fmla="*/ 32385 h 1580197"/>
                  <a:gd name="connsiteX48" fmla="*/ 595123 w 940118"/>
                  <a:gd name="connsiteY48" fmla="*/ 44713 h 1580197"/>
                  <a:gd name="connsiteX49" fmla="*/ 573405 w 940118"/>
                  <a:gd name="connsiteY49" fmla="*/ 32385 h 1580197"/>
                  <a:gd name="connsiteX50" fmla="*/ 679133 w 940118"/>
                  <a:gd name="connsiteY5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378434 w 940118"/>
                  <a:gd name="connsiteY43" fmla="*/ 151488 h 1580197"/>
                  <a:gd name="connsiteX44" fmla="*/ 486263 w 940118"/>
                  <a:gd name="connsiteY44" fmla="*/ 68845 h 1580197"/>
                  <a:gd name="connsiteX45" fmla="*/ 485775 w 940118"/>
                  <a:gd name="connsiteY45" fmla="*/ 68580 h 1580197"/>
                  <a:gd name="connsiteX46" fmla="*/ 572452 w 940118"/>
                  <a:gd name="connsiteY46" fmla="*/ 32385 h 1580197"/>
                  <a:gd name="connsiteX47" fmla="*/ 595123 w 940118"/>
                  <a:gd name="connsiteY47" fmla="*/ 44713 h 1580197"/>
                  <a:gd name="connsiteX48" fmla="*/ 573405 w 940118"/>
                  <a:gd name="connsiteY48" fmla="*/ 32385 h 1580197"/>
                  <a:gd name="connsiteX49" fmla="*/ 679133 w 940118"/>
                  <a:gd name="connsiteY4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42888 w 940118"/>
                  <a:gd name="connsiteY39" fmla="*/ 241935 h 1580197"/>
                  <a:gd name="connsiteX40" fmla="*/ 287315 w 940118"/>
                  <a:gd name="connsiteY40" fmla="*/ 198453 h 1580197"/>
                  <a:gd name="connsiteX41" fmla="*/ 286702 w 940118"/>
                  <a:gd name="connsiteY41" fmla="*/ 198120 h 1580197"/>
                  <a:gd name="connsiteX42" fmla="*/ 359092 w 940118"/>
                  <a:gd name="connsiteY42" fmla="*/ 140970 h 1580197"/>
                  <a:gd name="connsiteX43" fmla="*/ 486263 w 940118"/>
                  <a:gd name="connsiteY43" fmla="*/ 68845 h 1580197"/>
                  <a:gd name="connsiteX44" fmla="*/ 485775 w 940118"/>
                  <a:gd name="connsiteY44" fmla="*/ 68580 h 1580197"/>
                  <a:gd name="connsiteX45" fmla="*/ 572452 w 940118"/>
                  <a:gd name="connsiteY45" fmla="*/ 32385 h 1580197"/>
                  <a:gd name="connsiteX46" fmla="*/ 595123 w 940118"/>
                  <a:gd name="connsiteY46" fmla="*/ 44713 h 1580197"/>
                  <a:gd name="connsiteX47" fmla="*/ 573405 w 940118"/>
                  <a:gd name="connsiteY47" fmla="*/ 32385 h 1580197"/>
                  <a:gd name="connsiteX48" fmla="*/ 679133 w 940118"/>
                  <a:gd name="connsiteY4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40267 w 940118"/>
                  <a:gd name="connsiteY37" fmla="*/ 264453 h 1580197"/>
                  <a:gd name="connsiteX38" fmla="*/ 228600 w 940118"/>
                  <a:gd name="connsiteY38" fmla="*/ 258128 h 1580197"/>
                  <a:gd name="connsiteX39" fmla="*/ 287315 w 940118"/>
                  <a:gd name="connsiteY39" fmla="*/ 198453 h 1580197"/>
                  <a:gd name="connsiteX40" fmla="*/ 286702 w 940118"/>
                  <a:gd name="connsiteY40" fmla="*/ 198120 h 1580197"/>
                  <a:gd name="connsiteX41" fmla="*/ 359092 w 940118"/>
                  <a:gd name="connsiteY41" fmla="*/ 140970 h 1580197"/>
                  <a:gd name="connsiteX42" fmla="*/ 486263 w 940118"/>
                  <a:gd name="connsiteY42" fmla="*/ 68845 h 1580197"/>
                  <a:gd name="connsiteX43" fmla="*/ 485775 w 940118"/>
                  <a:gd name="connsiteY43" fmla="*/ 68580 h 1580197"/>
                  <a:gd name="connsiteX44" fmla="*/ 572452 w 940118"/>
                  <a:gd name="connsiteY44" fmla="*/ 32385 h 1580197"/>
                  <a:gd name="connsiteX45" fmla="*/ 595123 w 940118"/>
                  <a:gd name="connsiteY45" fmla="*/ 44713 h 1580197"/>
                  <a:gd name="connsiteX46" fmla="*/ 573405 w 940118"/>
                  <a:gd name="connsiteY46" fmla="*/ 32385 h 1580197"/>
                  <a:gd name="connsiteX47" fmla="*/ 679133 w 940118"/>
                  <a:gd name="connsiteY4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28600 w 940118"/>
                  <a:gd name="connsiteY37" fmla="*/ 258128 h 1580197"/>
                  <a:gd name="connsiteX38" fmla="*/ 287315 w 940118"/>
                  <a:gd name="connsiteY38" fmla="*/ 198453 h 1580197"/>
                  <a:gd name="connsiteX39" fmla="*/ 286702 w 940118"/>
                  <a:gd name="connsiteY39" fmla="*/ 198120 h 1580197"/>
                  <a:gd name="connsiteX40" fmla="*/ 359092 w 940118"/>
                  <a:gd name="connsiteY40" fmla="*/ 140970 h 1580197"/>
                  <a:gd name="connsiteX41" fmla="*/ 486263 w 940118"/>
                  <a:gd name="connsiteY41" fmla="*/ 68845 h 1580197"/>
                  <a:gd name="connsiteX42" fmla="*/ 485775 w 940118"/>
                  <a:gd name="connsiteY42" fmla="*/ 68580 h 1580197"/>
                  <a:gd name="connsiteX43" fmla="*/ 572452 w 940118"/>
                  <a:gd name="connsiteY43" fmla="*/ 32385 h 1580197"/>
                  <a:gd name="connsiteX44" fmla="*/ 595123 w 940118"/>
                  <a:gd name="connsiteY44" fmla="*/ 44713 h 1580197"/>
                  <a:gd name="connsiteX45" fmla="*/ 573405 w 940118"/>
                  <a:gd name="connsiteY45" fmla="*/ 32385 h 1580197"/>
                  <a:gd name="connsiteX46" fmla="*/ 679133 w 940118"/>
                  <a:gd name="connsiteY46"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39906 w 940118"/>
                  <a:gd name="connsiteY36" fmla="*/ 264794 h 1580197"/>
                  <a:gd name="connsiteX37" fmla="*/ 287315 w 940118"/>
                  <a:gd name="connsiteY37" fmla="*/ 198453 h 1580197"/>
                  <a:gd name="connsiteX38" fmla="*/ 286702 w 940118"/>
                  <a:gd name="connsiteY38" fmla="*/ 198120 h 1580197"/>
                  <a:gd name="connsiteX39" fmla="*/ 359092 w 940118"/>
                  <a:gd name="connsiteY39" fmla="*/ 140970 h 1580197"/>
                  <a:gd name="connsiteX40" fmla="*/ 486263 w 940118"/>
                  <a:gd name="connsiteY40" fmla="*/ 68845 h 1580197"/>
                  <a:gd name="connsiteX41" fmla="*/ 485775 w 940118"/>
                  <a:gd name="connsiteY41" fmla="*/ 68580 h 1580197"/>
                  <a:gd name="connsiteX42" fmla="*/ 572452 w 940118"/>
                  <a:gd name="connsiteY42" fmla="*/ 32385 h 1580197"/>
                  <a:gd name="connsiteX43" fmla="*/ 595123 w 940118"/>
                  <a:gd name="connsiteY43" fmla="*/ 44713 h 1580197"/>
                  <a:gd name="connsiteX44" fmla="*/ 573405 w 940118"/>
                  <a:gd name="connsiteY44" fmla="*/ 32385 h 1580197"/>
                  <a:gd name="connsiteX45" fmla="*/ 679133 w 940118"/>
                  <a:gd name="connsiteY45"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71778 w 940118"/>
                  <a:gd name="connsiteY33" fmla="*/ 347270 h 1580197"/>
                  <a:gd name="connsiteX34" fmla="*/ 161925 w 940118"/>
                  <a:gd name="connsiteY34" fmla="*/ 341948 h 1580197"/>
                  <a:gd name="connsiteX35" fmla="*/ 227648 w 940118"/>
                  <a:gd name="connsiteY35" fmla="*/ 258128 h 1580197"/>
                  <a:gd name="connsiteX36" fmla="*/ 287315 w 940118"/>
                  <a:gd name="connsiteY36" fmla="*/ 198453 h 1580197"/>
                  <a:gd name="connsiteX37" fmla="*/ 286702 w 940118"/>
                  <a:gd name="connsiteY37" fmla="*/ 198120 h 1580197"/>
                  <a:gd name="connsiteX38" fmla="*/ 359092 w 940118"/>
                  <a:gd name="connsiteY38" fmla="*/ 140970 h 1580197"/>
                  <a:gd name="connsiteX39" fmla="*/ 486263 w 940118"/>
                  <a:gd name="connsiteY39" fmla="*/ 68845 h 1580197"/>
                  <a:gd name="connsiteX40" fmla="*/ 485775 w 940118"/>
                  <a:gd name="connsiteY40" fmla="*/ 68580 h 1580197"/>
                  <a:gd name="connsiteX41" fmla="*/ 572452 w 940118"/>
                  <a:gd name="connsiteY41" fmla="*/ 32385 h 1580197"/>
                  <a:gd name="connsiteX42" fmla="*/ 595123 w 940118"/>
                  <a:gd name="connsiteY42" fmla="*/ 44713 h 1580197"/>
                  <a:gd name="connsiteX43" fmla="*/ 573405 w 940118"/>
                  <a:gd name="connsiteY43" fmla="*/ 32385 h 1580197"/>
                  <a:gd name="connsiteX44" fmla="*/ 679133 w 940118"/>
                  <a:gd name="connsiteY44"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161925 w 940118"/>
                  <a:gd name="connsiteY33" fmla="*/ 341948 h 1580197"/>
                  <a:gd name="connsiteX34" fmla="*/ 227648 w 940118"/>
                  <a:gd name="connsiteY34" fmla="*/ 258128 h 1580197"/>
                  <a:gd name="connsiteX35" fmla="*/ 287315 w 940118"/>
                  <a:gd name="connsiteY35" fmla="*/ 198453 h 1580197"/>
                  <a:gd name="connsiteX36" fmla="*/ 286702 w 940118"/>
                  <a:gd name="connsiteY36" fmla="*/ 198120 h 1580197"/>
                  <a:gd name="connsiteX37" fmla="*/ 359092 w 940118"/>
                  <a:gd name="connsiteY37" fmla="*/ 140970 h 1580197"/>
                  <a:gd name="connsiteX38" fmla="*/ 486263 w 940118"/>
                  <a:gd name="connsiteY38" fmla="*/ 68845 h 1580197"/>
                  <a:gd name="connsiteX39" fmla="*/ 485775 w 940118"/>
                  <a:gd name="connsiteY39" fmla="*/ 68580 h 1580197"/>
                  <a:gd name="connsiteX40" fmla="*/ 572452 w 940118"/>
                  <a:gd name="connsiteY40" fmla="*/ 32385 h 1580197"/>
                  <a:gd name="connsiteX41" fmla="*/ 595123 w 940118"/>
                  <a:gd name="connsiteY41" fmla="*/ 44713 h 1580197"/>
                  <a:gd name="connsiteX42" fmla="*/ 573405 w 940118"/>
                  <a:gd name="connsiteY42" fmla="*/ 32385 h 1580197"/>
                  <a:gd name="connsiteX43" fmla="*/ 679133 w 940118"/>
                  <a:gd name="connsiteY43"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171758 w 940118"/>
                  <a:gd name="connsiteY32" fmla="*/ 347295 h 1580197"/>
                  <a:gd name="connsiteX33" fmla="*/ 227648 w 940118"/>
                  <a:gd name="connsiteY33" fmla="*/ 258128 h 1580197"/>
                  <a:gd name="connsiteX34" fmla="*/ 287315 w 940118"/>
                  <a:gd name="connsiteY34" fmla="*/ 198453 h 1580197"/>
                  <a:gd name="connsiteX35" fmla="*/ 286702 w 940118"/>
                  <a:gd name="connsiteY35" fmla="*/ 198120 h 1580197"/>
                  <a:gd name="connsiteX36" fmla="*/ 359092 w 940118"/>
                  <a:gd name="connsiteY36" fmla="*/ 140970 h 1580197"/>
                  <a:gd name="connsiteX37" fmla="*/ 486263 w 940118"/>
                  <a:gd name="connsiteY37" fmla="*/ 68845 h 1580197"/>
                  <a:gd name="connsiteX38" fmla="*/ 485775 w 940118"/>
                  <a:gd name="connsiteY38" fmla="*/ 68580 h 1580197"/>
                  <a:gd name="connsiteX39" fmla="*/ 572452 w 940118"/>
                  <a:gd name="connsiteY39" fmla="*/ 32385 h 1580197"/>
                  <a:gd name="connsiteX40" fmla="*/ 595123 w 940118"/>
                  <a:gd name="connsiteY40" fmla="*/ 44713 h 1580197"/>
                  <a:gd name="connsiteX41" fmla="*/ 573405 w 940118"/>
                  <a:gd name="connsiteY41" fmla="*/ 32385 h 1580197"/>
                  <a:gd name="connsiteX42" fmla="*/ 679133 w 940118"/>
                  <a:gd name="connsiteY42"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161925 w 940118"/>
                  <a:gd name="connsiteY31" fmla="*/ 341948 h 1580197"/>
                  <a:gd name="connsiteX32" fmla="*/ 227648 w 940118"/>
                  <a:gd name="connsiteY32" fmla="*/ 258128 h 1580197"/>
                  <a:gd name="connsiteX33" fmla="*/ 287315 w 940118"/>
                  <a:gd name="connsiteY33" fmla="*/ 198453 h 1580197"/>
                  <a:gd name="connsiteX34" fmla="*/ 286702 w 940118"/>
                  <a:gd name="connsiteY34" fmla="*/ 198120 h 1580197"/>
                  <a:gd name="connsiteX35" fmla="*/ 359092 w 940118"/>
                  <a:gd name="connsiteY35" fmla="*/ 140970 h 1580197"/>
                  <a:gd name="connsiteX36" fmla="*/ 486263 w 940118"/>
                  <a:gd name="connsiteY36" fmla="*/ 68845 h 1580197"/>
                  <a:gd name="connsiteX37" fmla="*/ 485775 w 940118"/>
                  <a:gd name="connsiteY37" fmla="*/ 68580 h 1580197"/>
                  <a:gd name="connsiteX38" fmla="*/ 572452 w 940118"/>
                  <a:gd name="connsiteY38" fmla="*/ 32385 h 1580197"/>
                  <a:gd name="connsiteX39" fmla="*/ 595123 w 940118"/>
                  <a:gd name="connsiteY39" fmla="*/ 44713 h 1580197"/>
                  <a:gd name="connsiteX40" fmla="*/ 573405 w 940118"/>
                  <a:gd name="connsiteY40" fmla="*/ 32385 h 1580197"/>
                  <a:gd name="connsiteX41" fmla="*/ 679133 w 940118"/>
                  <a:gd name="connsiteY41"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286702 w 940118"/>
                  <a:gd name="connsiteY33" fmla="*/ 198120 h 1580197"/>
                  <a:gd name="connsiteX34" fmla="*/ 359092 w 940118"/>
                  <a:gd name="connsiteY34" fmla="*/ 140970 h 1580197"/>
                  <a:gd name="connsiteX35" fmla="*/ 486263 w 940118"/>
                  <a:gd name="connsiteY35" fmla="*/ 68845 h 1580197"/>
                  <a:gd name="connsiteX36" fmla="*/ 485775 w 940118"/>
                  <a:gd name="connsiteY36" fmla="*/ 68580 h 1580197"/>
                  <a:gd name="connsiteX37" fmla="*/ 572452 w 940118"/>
                  <a:gd name="connsiteY37" fmla="*/ 32385 h 1580197"/>
                  <a:gd name="connsiteX38" fmla="*/ 595123 w 940118"/>
                  <a:gd name="connsiteY38" fmla="*/ 44713 h 1580197"/>
                  <a:gd name="connsiteX39" fmla="*/ 573405 w 940118"/>
                  <a:gd name="connsiteY39" fmla="*/ 32385 h 1580197"/>
                  <a:gd name="connsiteX40" fmla="*/ 679133 w 940118"/>
                  <a:gd name="connsiteY40"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95123 w 940118"/>
                  <a:gd name="connsiteY37" fmla="*/ 44713 h 1580197"/>
                  <a:gd name="connsiteX38" fmla="*/ 573405 w 940118"/>
                  <a:gd name="connsiteY38" fmla="*/ 32385 h 1580197"/>
                  <a:gd name="connsiteX39" fmla="*/ 679133 w 940118"/>
                  <a:gd name="connsiteY39"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503873 w 940118"/>
                  <a:gd name="connsiteY8" fmla="*/ 383858 h 1580197"/>
                  <a:gd name="connsiteX9" fmla="*/ 488633 w 940118"/>
                  <a:gd name="connsiteY9" fmla="*/ 399098 h 1580197"/>
                  <a:gd name="connsiteX10" fmla="*/ 488633 w 940118"/>
                  <a:gd name="connsiteY10" fmla="*/ 400050 h 1580197"/>
                  <a:gd name="connsiteX11" fmla="*/ 422910 w 940118"/>
                  <a:gd name="connsiteY11" fmla="*/ 482918 h 1580197"/>
                  <a:gd name="connsiteX12" fmla="*/ 422910 w 940118"/>
                  <a:gd name="connsiteY12" fmla="*/ 483870 h 1580197"/>
                  <a:gd name="connsiteX13" fmla="*/ 367665 w 940118"/>
                  <a:gd name="connsiteY13" fmla="*/ 572453 h 1580197"/>
                  <a:gd name="connsiteX14" fmla="*/ 368618 w 940118"/>
                  <a:gd name="connsiteY14" fmla="*/ 573405 h 1580197"/>
                  <a:gd name="connsiteX15" fmla="*/ 317183 w 940118"/>
                  <a:gd name="connsiteY15" fmla="*/ 684847 h 1580197"/>
                  <a:gd name="connsiteX16" fmla="*/ 305241 w 940118"/>
                  <a:gd name="connsiteY16" fmla="*/ 678329 h 1580197"/>
                  <a:gd name="connsiteX17" fmla="*/ 305235 w 940118"/>
                  <a:gd name="connsiteY17" fmla="*/ 678350 h 1580197"/>
                  <a:gd name="connsiteX18" fmla="*/ 317183 w 940118"/>
                  <a:gd name="connsiteY18" fmla="*/ 684847 h 1580197"/>
                  <a:gd name="connsiteX19" fmla="*/ 260985 w 940118"/>
                  <a:gd name="connsiteY19" fmla="*/ 1014413 h 1580197"/>
                  <a:gd name="connsiteX20" fmla="*/ 342900 w 940118"/>
                  <a:gd name="connsiteY20" fmla="*/ 1373505 h 1580197"/>
                  <a:gd name="connsiteX21" fmla="*/ 546735 w 940118"/>
                  <a:gd name="connsiteY21" fmla="*/ 1580197 h 1580197"/>
                  <a:gd name="connsiteX22" fmla="*/ 285750 w 940118"/>
                  <a:gd name="connsiteY22" fmla="*/ 1438275 h 1580197"/>
                  <a:gd name="connsiteX23" fmla="*/ 81915 w 940118"/>
                  <a:gd name="connsiteY23" fmla="*/ 1231583 h 1580197"/>
                  <a:gd name="connsiteX24" fmla="*/ 0 w 940118"/>
                  <a:gd name="connsiteY24" fmla="*/ 872490 h 1580197"/>
                  <a:gd name="connsiteX25" fmla="*/ 56197 w 940118"/>
                  <a:gd name="connsiteY25" fmla="*/ 542925 h 1580197"/>
                  <a:gd name="connsiteX26" fmla="*/ 62441 w 940118"/>
                  <a:gd name="connsiteY26" fmla="*/ 546321 h 1580197"/>
                  <a:gd name="connsiteX27" fmla="*/ 62617 w 940118"/>
                  <a:gd name="connsiteY27" fmla="*/ 545909 h 1580197"/>
                  <a:gd name="connsiteX28" fmla="*/ 57150 w 940118"/>
                  <a:gd name="connsiteY28" fmla="*/ 542925 h 1580197"/>
                  <a:gd name="connsiteX29" fmla="*/ 107444 w 940118"/>
                  <a:gd name="connsiteY29" fmla="*/ 431896 h 1580197"/>
                  <a:gd name="connsiteX30" fmla="*/ 106680 w 940118"/>
                  <a:gd name="connsiteY30" fmla="*/ 431483 h 1580197"/>
                  <a:gd name="connsiteX31" fmla="*/ 227648 w 940118"/>
                  <a:gd name="connsiteY31" fmla="*/ 258128 h 1580197"/>
                  <a:gd name="connsiteX32" fmla="*/ 287315 w 940118"/>
                  <a:gd name="connsiteY32" fmla="*/ 198453 h 1580197"/>
                  <a:gd name="connsiteX33" fmla="*/ 359092 w 940118"/>
                  <a:gd name="connsiteY33" fmla="*/ 140970 h 1580197"/>
                  <a:gd name="connsiteX34" fmla="*/ 486263 w 940118"/>
                  <a:gd name="connsiteY34" fmla="*/ 68845 h 1580197"/>
                  <a:gd name="connsiteX35" fmla="*/ 485775 w 940118"/>
                  <a:gd name="connsiteY35" fmla="*/ 68580 h 1580197"/>
                  <a:gd name="connsiteX36" fmla="*/ 572452 w 940118"/>
                  <a:gd name="connsiteY36" fmla="*/ 32385 h 1580197"/>
                  <a:gd name="connsiteX37" fmla="*/ 573405 w 940118"/>
                  <a:gd name="connsiteY37" fmla="*/ 32385 h 1580197"/>
                  <a:gd name="connsiteX38" fmla="*/ 679133 w 940118"/>
                  <a:gd name="connsiteY38"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05235 w 940118"/>
                  <a:gd name="connsiteY16" fmla="*/ 678350 h 1580197"/>
                  <a:gd name="connsiteX17" fmla="*/ 317183 w 940118"/>
                  <a:gd name="connsiteY17" fmla="*/ 684847 h 1580197"/>
                  <a:gd name="connsiteX18" fmla="*/ 260985 w 940118"/>
                  <a:gd name="connsiteY18" fmla="*/ 1014413 h 1580197"/>
                  <a:gd name="connsiteX19" fmla="*/ 342900 w 940118"/>
                  <a:gd name="connsiteY19" fmla="*/ 1373505 h 1580197"/>
                  <a:gd name="connsiteX20" fmla="*/ 546735 w 940118"/>
                  <a:gd name="connsiteY20" fmla="*/ 1580197 h 1580197"/>
                  <a:gd name="connsiteX21" fmla="*/ 285750 w 940118"/>
                  <a:gd name="connsiteY21" fmla="*/ 1438275 h 1580197"/>
                  <a:gd name="connsiteX22" fmla="*/ 81915 w 940118"/>
                  <a:gd name="connsiteY22" fmla="*/ 1231583 h 1580197"/>
                  <a:gd name="connsiteX23" fmla="*/ 0 w 940118"/>
                  <a:gd name="connsiteY23" fmla="*/ 872490 h 1580197"/>
                  <a:gd name="connsiteX24" fmla="*/ 56197 w 940118"/>
                  <a:gd name="connsiteY24" fmla="*/ 542925 h 1580197"/>
                  <a:gd name="connsiteX25" fmla="*/ 62441 w 940118"/>
                  <a:gd name="connsiteY25" fmla="*/ 546321 h 1580197"/>
                  <a:gd name="connsiteX26" fmla="*/ 62617 w 940118"/>
                  <a:gd name="connsiteY26" fmla="*/ 545909 h 1580197"/>
                  <a:gd name="connsiteX27" fmla="*/ 57150 w 940118"/>
                  <a:gd name="connsiteY27" fmla="*/ 542925 h 1580197"/>
                  <a:gd name="connsiteX28" fmla="*/ 107444 w 940118"/>
                  <a:gd name="connsiteY28" fmla="*/ 431896 h 1580197"/>
                  <a:gd name="connsiteX29" fmla="*/ 106680 w 940118"/>
                  <a:gd name="connsiteY29" fmla="*/ 431483 h 1580197"/>
                  <a:gd name="connsiteX30" fmla="*/ 227648 w 940118"/>
                  <a:gd name="connsiteY30" fmla="*/ 258128 h 1580197"/>
                  <a:gd name="connsiteX31" fmla="*/ 287315 w 940118"/>
                  <a:gd name="connsiteY31" fmla="*/ 198453 h 1580197"/>
                  <a:gd name="connsiteX32" fmla="*/ 359092 w 940118"/>
                  <a:gd name="connsiteY32" fmla="*/ 140970 h 1580197"/>
                  <a:gd name="connsiteX33" fmla="*/ 486263 w 940118"/>
                  <a:gd name="connsiteY33" fmla="*/ 68845 h 1580197"/>
                  <a:gd name="connsiteX34" fmla="*/ 485775 w 940118"/>
                  <a:gd name="connsiteY34" fmla="*/ 68580 h 1580197"/>
                  <a:gd name="connsiteX35" fmla="*/ 572452 w 940118"/>
                  <a:gd name="connsiteY35" fmla="*/ 32385 h 1580197"/>
                  <a:gd name="connsiteX36" fmla="*/ 573405 w 940118"/>
                  <a:gd name="connsiteY36" fmla="*/ 32385 h 1580197"/>
                  <a:gd name="connsiteX37" fmla="*/ 679133 w 940118"/>
                  <a:gd name="connsiteY37" fmla="*/ 0 h 1580197"/>
                  <a:gd name="connsiteX0" fmla="*/ 679133 w 940118"/>
                  <a:gd name="connsiteY0" fmla="*/ 0 h 1580197"/>
                  <a:gd name="connsiteX1" fmla="*/ 940118 w 940118"/>
                  <a:gd name="connsiteY1" fmla="*/ 140970 h 1580197"/>
                  <a:gd name="connsiteX2" fmla="*/ 747299 w 940118"/>
                  <a:gd name="connsiteY2" fmla="*/ 210278 h 1580197"/>
                  <a:gd name="connsiteX3" fmla="*/ 747713 w 940118"/>
                  <a:gd name="connsiteY3" fmla="*/ 210503 h 1580197"/>
                  <a:gd name="connsiteX4" fmla="*/ 620078 w 940118"/>
                  <a:gd name="connsiteY4" fmla="*/ 282893 h 1580197"/>
                  <a:gd name="connsiteX5" fmla="*/ 620077 w 940118"/>
                  <a:gd name="connsiteY5" fmla="*/ 282893 h 1580197"/>
                  <a:gd name="connsiteX6" fmla="*/ 548076 w 940118"/>
                  <a:gd name="connsiteY6" fmla="*/ 339736 h 1580197"/>
                  <a:gd name="connsiteX7" fmla="*/ 548640 w 940118"/>
                  <a:gd name="connsiteY7" fmla="*/ 340043 h 1580197"/>
                  <a:gd name="connsiteX8" fmla="*/ 488633 w 940118"/>
                  <a:gd name="connsiteY8" fmla="*/ 399098 h 1580197"/>
                  <a:gd name="connsiteX9" fmla="*/ 488633 w 940118"/>
                  <a:gd name="connsiteY9" fmla="*/ 400050 h 1580197"/>
                  <a:gd name="connsiteX10" fmla="*/ 422910 w 940118"/>
                  <a:gd name="connsiteY10" fmla="*/ 482918 h 1580197"/>
                  <a:gd name="connsiteX11" fmla="*/ 422910 w 940118"/>
                  <a:gd name="connsiteY11" fmla="*/ 483870 h 1580197"/>
                  <a:gd name="connsiteX12" fmla="*/ 367665 w 940118"/>
                  <a:gd name="connsiteY12" fmla="*/ 572453 h 1580197"/>
                  <a:gd name="connsiteX13" fmla="*/ 368618 w 940118"/>
                  <a:gd name="connsiteY13" fmla="*/ 573405 h 1580197"/>
                  <a:gd name="connsiteX14" fmla="*/ 317183 w 940118"/>
                  <a:gd name="connsiteY14" fmla="*/ 684847 h 1580197"/>
                  <a:gd name="connsiteX15" fmla="*/ 305241 w 940118"/>
                  <a:gd name="connsiteY15" fmla="*/ 678329 h 1580197"/>
                  <a:gd name="connsiteX16" fmla="*/ 317183 w 940118"/>
                  <a:gd name="connsiteY16" fmla="*/ 684847 h 1580197"/>
                  <a:gd name="connsiteX17" fmla="*/ 260985 w 940118"/>
                  <a:gd name="connsiteY17" fmla="*/ 1014413 h 1580197"/>
                  <a:gd name="connsiteX18" fmla="*/ 342900 w 940118"/>
                  <a:gd name="connsiteY18" fmla="*/ 1373505 h 1580197"/>
                  <a:gd name="connsiteX19" fmla="*/ 546735 w 940118"/>
                  <a:gd name="connsiteY19" fmla="*/ 1580197 h 1580197"/>
                  <a:gd name="connsiteX20" fmla="*/ 285750 w 940118"/>
                  <a:gd name="connsiteY20" fmla="*/ 1438275 h 1580197"/>
                  <a:gd name="connsiteX21" fmla="*/ 81915 w 940118"/>
                  <a:gd name="connsiteY21" fmla="*/ 1231583 h 1580197"/>
                  <a:gd name="connsiteX22" fmla="*/ 0 w 940118"/>
                  <a:gd name="connsiteY22" fmla="*/ 872490 h 1580197"/>
                  <a:gd name="connsiteX23" fmla="*/ 56197 w 940118"/>
                  <a:gd name="connsiteY23" fmla="*/ 542925 h 1580197"/>
                  <a:gd name="connsiteX24" fmla="*/ 62441 w 940118"/>
                  <a:gd name="connsiteY24" fmla="*/ 546321 h 1580197"/>
                  <a:gd name="connsiteX25" fmla="*/ 62617 w 940118"/>
                  <a:gd name="connsiteY25" fmla="*/ 545909 h 1580197"/>
                  <a:gd name="connsiteX26" fmla="*/ 57150 w 940118"/>
                  <a:gd name="connsiteY26" fmla="*/ 542925 h 1580197"/>
                  <a:gd name="connsiteX27" fmla="*/ 107444 w 940118"/>
                  <a:gd name="connsiteY27" fmla="*/ 431896 h 1580197"/>
                  <a:gd name="connsiteX28" fmla="*/ 106680 w 940118"/>
                  <a:gd name="connsiteY28" fmla="*/ 431483 h 1580197"/>
                  <a:gd name="connsiteX29" fmla="*/ 227648 w 940118"/>
                  <a:gd name="connsiteY29" fmla="*/ 258128 h 1580197"/>
                  <a:gd name="connsiteX30" fmla="*/ 287315 w 940118"/>
                  <a:gd name="connsiteY30" fmla="*/ 198453 h 1580197"/>
                  <a:gd name="connsiteX31" fmla="*/ 359092 w 940118"/>
                  <a:gd name="connsiteY31" fmla="*/ 140970 h 1580197"/>
                  <a:gd name="connsiteX32" fmla="*/ 486263 w 940118"/>
                  <a:gd name="connsiteY32" fmla="*/ 68845 h 1580197"/>
                  <a:gd name="connsiteX33" fmla="*/ 485775 w 940118"/>
                  <a:gd name="connsiteY33" fmla="*/ 68580 h 1580197"/>
                  <a:gd name="connsiteX34" fmla="*/ 572452 w 940118"/>
                  <a:gd name="connsiteY34" fmla="*/ 32385 h 1580197"/>
                  <a:gd name="connsiteX35" fmla="*/ 573405 w 940118"/>
                  <a:gd name="connsiteY35" fmla="*/ 32385 h 1580197"/>
                  <a:gd name="connsiteX36" fmla="*/ 679133 w 940118"/>
                  <a:gd name="connsiteY36" fmla="*/ 0 h 158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0118" h="1580197">
                    <a:moveTo>
                      <a:pt x="679133" y="0"/>
                    </a:moveTo>
                    <a:lnTo>
                      <a:pt x="940118" y="140970"/>
                    </a:lnTo>
                    <a:lnTo>
                      <a:pt x="747299" y="210278"/>
                    </a:lnTo>
                    <a:lnTo>
                      <a:pt x="747713" y="210503"/>
                    </a:lnTo>
                    <a:cubicBezTo>
                      <a:pt x="701040" y="232410"/>
                      <a:pt x="658178" y="256223"/>
                      <a:pt x="620078" y="282893"/>
                    </a:cubicBezTo>
                    <a:lnTo>
                      <a:pt x="620077" y="282893"/>
                    </a:lnTo>
                    <a:lnTo>
                      <a:pt x="548076" y="339736"/>
                    </a:lnTo>
                    <a:lnTo>
                      <a:pt x="548640" y="340043"/>
                    </a:lnTo>
                    <a:cubicBezTo>
                      <a:pt x="538733" y="349937"/>
                      <a:pt x="498634" y="389097"/>
                      <a:pt x="488633" y="399098"/>
                    </a:cubicBezTo>
                    <a:lnTo>
                      <a:pt x="488633" y="400050"/>
                    </a:lnTo>
                    <a:cubicBezTo>
                      <a:pt x="464820" y="426720"/>
                      <a:pt x="442913" y="454343"/>
                      <a:pt x="422910" y="482918"/>
                    </a:cubicBezTo>
                    <a:lnTo>
                      <a:pt x="422910" y="483870"/>
                    </a:lnTo>
                    <a:cubicBezTo>
                      <a:pt x="402908" y="512445"/>
                      <a:pt x="383858" y="541973"/>
                      <a:pt x="367665" y="572453"/>
                    </a:cubicBezTo>
                    <a:lnTo>
                      <a:pt x="368618" y="573405"/>
                    </a:lnTo>
                    <a:cubicBezTo>
                      <a:pt x="347663" y="608647"/>
                      <a:pt x="331470" y="645795"/>
                      <a:pt x="317183" y="684847"/>
                    </a:cubicBezTo>
                    <a:lnTo>
                      <a:pt x="305241" y="678329"/>
                    </a:lnTo>
                    <a:lnTo>
                      <a:pt x="317183" y="684847"/>
                    </a:lnTo>
                    <a:cubicBezTo>
                      <a:pt x="280035" y="786765"/>
                      <a:pt x="260985" y="896303"/>
                      <a:pt x="260985" y="1014413"/>
                    </a:cubicBezTo>
                    <a:cubicBezTo>
                      <a:pt x="260985" y="1152525"/>
                      <a:pt x="287655" y="1272540"/>
                      <a:pt x="342900" y="1373505"/>
                    </a:cubicBezTo>
                    <a:cubicBezTo>
                      <a:pt x="391478" y="1463993"/>
                      <a:pt x="460058" y="1532572"/>
                      <a:pt x="546735" y="1580197"/>
                    </a:cubicBezTo>
                    <a:lnTo>
                      <a:pt x="285750" y="1438275"/>
                    </a:lnTo>
                    <a:cubicBezTo>
                      <a:pt x="199073" y="1390650"/>
                      <a:pt x="130493" y="1322070"/>
                      <a:pt x="81915" y="1231583"/>
                    </a:cubicBezTo>
                    <a:cubicBezTo>
                      <a:pt x="27622" y="1130618"/>
                      <a:pt x="0" y="1010603"/>
                      <a:pt x="0" y="872490"/>
                    </a:cubicBezTo>
                    <a:cubicBezTo>
                      <a:pt x="0" y="754380"/>
                      <a:pt x="19050" y="644842"/>
                      <a:pt x="56197" y="542925"/>
                    </a:cubicBezTo>
                    <a:lnTo>
                      <a:pt x="62441" y="546321"/>
                    </a:lnTo>
                    <a:cubicBezTo>
                      <a:pt x="62500" y="546184"/>
                      <a:pt x="62558" y="546046"/>
                      <a:pt x="62617" y="545909"/>
                    </a:cubicBezTo>
                    <a:lnTo>
                      <a:pt x="57150" y="542925"/>
                    </a:lnTo>
                    <a:lnTo>
                      <a:pt x="107444" y="431896"/>
                    </a:lnTo>
                    <a:lnTo>
                      <a:pt x="106680" y="431483"/>
                    </a:lnTo>
                    <a:cubicBezTo>
                      <a:pt x="126714" y="402522"/>
                      <a:pt x="197542" y="296966"/>
                      <a:pt x="227648" y="258128"/>
                    </a:cubicBezTo>
                    <a:lnTo>
                      <a:pt x="287315" y="198453"/>
                    </a:lnTo>
                    <a:lnTo>
                      <a:pt x="359092" y="140970"/>
                    </a:lnTo>
                    <a:lnTo>
                      <a:pt x="486263" y="68845"/>
                    </a:lnTo>
                    <a:lnTo>
                      <a:pt x="485775" y="68580"/>
                    </a:lnTo>
                    <a:cubicBezTo>
                      <a:pt x="513398" y="55245"/>
                      <a:pt x="541973" y="43815"/>
                      <a:pt x="572452" y="32385"/>
                    </a:cubicBezTo>
                    <a:lnTo>
                      <a:pt x="573405" y="32385"/>
                    </a:lnTo>
                    <a:lnTo>
                      <a:pt x="679133"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ADDB1E7-36ED-47F4-8219-C08FCEBAAC9A}"/>
                  </a:ext>
                </a:extLst>
              </p:cNvPr>
              <p:cNvSpPr/>
              <p:nvPr/>
            </p:nvSpPr>
            <p:spPr>
              <a:xfrm>
                <a:off x="2707947" y="1809862"/>
                <a:ext cx="257175" cy="304801"/>
              </a:xfrm>
              <a:custGeom>
                <a:avLst/>
                <a:gdLst>
                  <a:gd name="connsiteX0" fmla="*/ 260985 w 257175"/>
                  <a:gd name="connsiteY0" fmla="*/ 311468 h 304800"/>
                  <a:gd name="connsiteX1" fmla="*/ 0 w 257175"/>
                  <a:gd name="connsiteY1" fmla="*/ 170497 h 304800"/>
                  <a:gd name="connsiteX2" fmla="*/ 952 w 257175"/>
                  <a:gd name="connsiteY2" fmla="*/ 0 h 304800"/>
                  <a:gd name="connsiteX3" fmla="*/ 260985 w 257175"/>
                  <a:gd name="connsiteY3" fmla="*/ 140970 h 304800"/>
                </a:gdLst>
                <a:ahLst/>
                <a:cxnLst>
                  <a:cxn ang="0">
                    <a:pos x="connsiteX0" y="connsiteY0"/>
                  </a:cxn>
                  <a:cxn ang="0">
                    <a:pos x="connsiteX1" y="connsiteY1"/>
                  </a:cxn>
                  <a:cxn ang="0">
                    <a:pos x="connsiteX2" y="connsiteY2"/>
                  </a:cxn>
                  <a:cxn ang="0">
                    <a:pos x="connsiteX3" y="connsiteY3"/>
                  </a:cxn>
                </a:cxnLst>
                <a:rect l="l" t="t" r="r" b="b"/>
                <a:pathLst>
                  <a:path w="257175" h="304800">
                    <a:moveTo>
                      <a:pt x="260985" y="311468"/>
                    </a:moveTo>
                    <a:lnTo>
                      <a:pt x="0" y="170497"/>
                    </a:lnTo>
                    <a:lnTo>
                      <a:pt x="952" y="0"/>
                    </a:lnTo>
                    <a:lnTo>
                      <a:pt x="260985" y="140970"/>
                    </a:lnTo>
                    <a:close/>
                  </a:path>
                </a:pathLst>
              </a:custGeom>
              <a:solidFill>
                <a:schemeClr val="accent3">
                  <a:lumMod val="60000"/>
                  <a:lumOff val="40000"/>
                </a:schemeClr>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5956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329175"/>
            <a:ext cx="12192000" cy="724247"/>
          </a:xfrm>
          <a:prstGeom prst="rect">
            <a:avLst/>
          </a:prstGeom>
        </p:spPr>
        <p:txBody>
          <a:bodyPr/>
          <a:lstStyle/>
          <a:p>
            <a:r>
              <a:rPr lang="en-GB" sz="4800" b="1" dirty="0" err="1">
                <a:solidFill>
                  <a:srgbClr val="FF0000"/>
                </a:solidFill>
              </a:rPr>
              <a:t>Ứng</a:t>
            </a:r>
            <a:r>
              <a:rPr lang="en-GB" sz="4800" b="1" dirty="0">
                <a:solidFill>
                  <a:srgbClr val="FF0000"/>
                </a:solidFill>
              </a:rPr>
              <a:t> </a:t>
            </a:r>
            <a:r>
              <a:rPr lang="en-GB" sz="4800" b="1" dirty="0" err="1">
                <a:solidFill>
                  <a:srgbClr val="FF0000"/>
                </a:solidFill>
              </a:rPr>
              <a:t>dụng</a:t>
            </a:r>
            <a:r>
              <a:rPr lang="en-GB" sz="4800" b="1" dirty="0">
                <a:solidFill>
                  <a:srgbClr val="FF0000"/>
                </a:solidFill>
              </a:rPr>
              <a:t> </a:t>
            </a:r>
            <a:r>
              <a:rPr lang="en-GB" sz="4800" b="1" dirty="0" err="1">
                <a:solidFill>
                  <a:srgbClr val="FF0000"/>
                </a:solidFill>
              </a:rPr>
              <a:t>của</a:t>
            </a:r>
            <a:r>
              <a:rPr lang="en-GB" sz="4800" b="1" dirty="0">
                <a:solidFill>
                  <a:srgbClr val="FF0000"/>
                </a:solidFill>
              </a:rPr>
              <a:t> web crawler </a:t>
            </a:r>
            <a:r>
              <a:rPr lang="en-US" sz="4800" b="1" dirty="0">
                <a:solidFill>
                  <a:srgbClr val="FF0000"/>
                </a:solidFill>
              </a:rPr>
              <a:t>Google bot </a:t>
            </a:r>
          </a:p>
        </p:txBody>
      </p:sp>
      <p:grpSp>
        <p:nvGrpSpPr>
          <p:cNvPr id="26" name="Group 25">
            <a:extLst>
              <a:ext uri="{FF2B5EF4-FFF2-40B4-BE49-F238E27FC236}">
                <a16:creationId xmlns:a16="http://schemas.microsoft.com/office/drawing/2014/main" id="{76AEC187-14E5-4FB8-ABDB-5ACEE2913AD5}"/>
              </a:ext>
            </a:extLst>
          </p:cNvPr>
          <p:cNvGrpSpPr/>
          <p:nvPr/>
        </p:nvGrpSpPr>
        <p:grpSpPr>
          <a:xfrm>
            <a:off x="506876" y="1453721"/>
            <a:ext cx="2358792" cy="1765007"/>
            <a:chOff x="1380965" y="1465124"/>
            <a:chExt cx="2358792" cy="2715991"/>
          </a:xfrm>
        </p:grpSpPr>
        <p:pic>
          <p:nvPicPr>
            <p:cNvPr id="7" name="Picture 2" descr="E:\002-KIMS BUSINESS\007-04-1-FIVERR\01-PPT-TEMPLATE\COVER-PSD\05-cut-01.png">
              <a:extLst>
                <a:ext uri="{FF2B5EF4-FFF2-40B4-BE49-F238E27FC236}">
                  <a16:creationId xmlns:a16="http://schemas.microsoft.com/office/drawing/2014/main" id="{70FD28E0-0D13-4F65-AD58-D8F80275C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0" flipV="1">
              <a:off x="538723" y="2656414"/>
              <a:ext cx="2715991" cy="33341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4516BF8-40AC-475A-91EB-CD8190E2C11A}"/>
                </a:ext>
              </a:extLst>
            </p:cNvPr>
            <p:cNvGrpSpPr/>
            <p:nvPr/>
          </p:nvGrpSpPr>
          <p:grpSpPr>
            <a:xfrm>
              <a:off x="1380965" y="2018710"/>
              <a:ext cx="2358792" cy="1608820"/>
              <a:chOff x="1380965" y="2018710"/>
              <a:chExt cx="2358792" cy="1608820"/>
            </a:xfrm>
          </p:grpSpPr>
          <p:sp>
            <p:nvSpPr>
              <p:cNvPr id="24" name="Parallelogram 23">
                <a:extLst>
                  <a:ext uri="{FF2B5EF4-FFF2-40B4-BE49-F238E27FC236}">
                    <a16:creationId xmlns:a16="http://schemas.microsoft.com/office/drawing/2014/main" id="{4E7A65C2-5FAA-4A79-A6B8-0ADFE3C7B297}"/>
                  </a:ext>
                </a:extLst>
              </p:cNvPr>
              <p:cNvSpPr/>
              <p:nvPr/>
            </p:nvSpPr>
            <p:spPr>
              <a:xfrm rot="14414865" flipH="1">
                <a:off x="1487101" y="2457044"/>
                <a:ext cx="661487" cy="873760"/>
              </a:xfrm>
              <a:prstGeom prst="parallelogram">
                <a:avLst>
                  <a:gd name="adj" fmla="val 7677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D5D4F9A-F3E1-49AE-8F47-06AFD9F9232C}"/>
                  </a:ext>
                </a:extLst>
              </p:cNvPr>
              <p:cNvSpPr/>
              <p:nvPr/>
            </p:nvSpPr>
            <p:spPr>
              <a:xfrm>
                <a:off x="1528770" y="2018710"/>
                <a:ext cx="2210987" cy="1608820"/>
              </a:xfrm>
              <a:custGeom>
                <a:avLst/>
                <a:gdLst>
                  <a:gd name="connsiteX0" fmla="*/ 1636300 w 2210987"/>
                  <a:gd name="connsiteY0" fmla="*/ 0 h 1608820"/>
                  <a:gd name="connsiteX1" fmla="*/ 2210987 w 2210987"/>
                  <a:gd name="connsiteY1" fmla="*/ 804410 h 1608820"/>
                  <a:gd name="connsiteX2" fmla="*/ 1636300 w 2210987"/>
                  <a:gd name="connsiteY2" fmla="*/ 1608820 h 1608820"/>
                  <a:gd name="connsiteX3" fmla="*/ 1636300 w 2210987"/>
                  <a:gd name="connsiteY3" fmla="*/ 1241341 h 1608820"/>
                  <a:gd name="connsiteX4" fmla="*/ 0 w 2210987"/>
                  <a:gd name="connsiteY4" fmla="*/ 1241341 h 1608820"/>
                  <a:gd name="connsiteX5" fmla="*/ 501792 w 2210987"/>
                  <a:gd name="connsiteY5" fmla="*/ 367479 h 1608820"/>
                  <a:gd name="connsiteX6" fmla="*/ 1636300 w 2210987"/>
                  <a:gd name="connsiteY6" fmla="*/ 367479 h 16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98A8B9EA-E278-40A5-847D-D2ABE774BDFB}"/>
              </a:ext>
            </a:extLst>
          </p:cNvPr>
          <p:cNvGrpSpPr/>
          <p:nvPr/>
        </p:nvGrpSpPr>
        <p:grpSpPr>
          <a:xfrm>
            <a:off x="3048773" y="1415864"/>
            <a:ext cx="2358792" cy="1932747"/>
            <a:chOff x="1380965" y="1465124"/>
            <a:chExt cx="2358792" cy="2715991"/>
          </a:xfrm>
        </p:grpSpPr>
        <p:pic>
          <p:nvPicPr>
            <p:cNvPr id="28" name="Picture 2" descr="E:\002-KIMS BUSINESS\007-04-1-FIVERR\01-PPT-TEMPLATE\COVER-PSD\05-cut-01.png">
              <a:extLst>
                <a:ext uri="{FF2B5EF4-FFF2-40B4-BE49-F238E27FC236}">
                  <a16:creationId xmlns:a16="http://schemas.microsoft.com/office/drawing/2014/main" id="{79078AF6-BBC3-4AAD-915B-0EA44A82AC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0" flipV="1">
              <a:off x="538723" y="2656414"/>
              <a:ext cx="2715991" cy="33341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C0EB1A64-1E66-4104-91F6-040CAB1E7C91}"/>
                </a:ext>
              </a:extLst>
            </p:cNvPr>
            <p:cNvGrpSpPr/>
            <p:nvPr/>
          </p:nvGrpSpPr>
          <p:grpSpPr>
            <a:xfrm>
              <a:off x="1380965" y="2018710"/>
              <a:ext cx="2358792" cy="1608820"/>
              <a:chOff x="1380965" y="2018710"/>
              <a:chExt cx="2358792" cy="1608820"/>
            </a:xfrm>
          </p:grpSpPr>
          <p:sp>
            <p:nvSpPr>
              <p:cNvPr id="30" name="Parallelogram 29">
                <a:extLst>
                  <a:ext uri="{FF2B5EF4-FFF2-40B4-BE49-F238E27FC236}">
                    <a16:creationId xmlns:a16="http://schemas.microsoft.com/office/drawing/2014/main" id="{58B05E53-E9B5-4C90-AE5F-B65108DFBF84}"/>
                  </a:ext>
                </a:extLst>
              </p:cNvPr>
              <p:cNvSpPr/>
              <p:nvPr/>
            </p:nvSpPr>
            <p:spPr>
              <a:xfrm rot="14414865" flipH="1">
                <a:off x="1487101" y="2457044"/>
                <a:ext cx="661487" cy="873760"/>
              </a:xfrm>
              <a:prstGeom prst="parallelogram">
                <a:avLst>
                  <a:gd name="adj" fmla="val 7677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73169E9-F3D5-46E8-B19F-130952B175C2}"/>
                  </a:ext>
                </a:extLst>
              </p:cNvPr>
              <p:cNvSpPr/>
              <p:nvPr/>
            </p:nvSpPr>
            <p:spPr>
              <a:xfrm>
                <a:off x="1528770" y="2018710"/>
                <a:ext cx="2210987" cy="1608820"/>
              </a:xfrm>
              <a:custGeom>
                <a:avLst/>
                <a:gdLst>
                  <a:gd name="connsiteX0" fmla="*/ 1636300 w 2210987"/>
                  <a:gd name="connsiteY0" fmla="*/ 0 h 1608820"/>
                  <a:gd name="connsiteX1" fmla="*/ 2210987 w 2210987"/>
                  <a:gd name="connsiteY1" fmla="*/ 804410 h 1608820"/>
                  <a:gd name="connsiteX2" fmla="*/ 1636300 w 2210987"/>
                  <a:gd name="connsiteY2" fmla="*/ 1608820 h 1608820"/>
                  <a:gd name="connsiteX3" fmla="*/ 1636300 w 2210987"/>
                  <a:gd name="connsiteY3" fmla="*/ 1241341 h 1608820"/>
                  <a:gd name="connsiteX4" fmla="*/ 0 w 2210987"/>
                  <a:gd name="connsiteY4" fmla="*/ 1241341 h 1608820"/>
                  <a:gd name="connsiteX5" fmla="*/ 501792 w 2210987"/>
                  <a:gd name="connsiteY5" fmla="*/ 367479 h 1608820"/>
                  <a:gd name="connsiteX6" fmla="*/ 1636300 w 2210987"/>
                  <a:gd name="connsiteY6" fmla="*/ 367479 h 16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90447E62-7051-490C-80F6-2A6580065172}"/>
              </a:ext>
            </a:extLst>
          </p:cNvPr>
          <p:cNvGrpSpPr/>
          <p:nvPr/>
        </p:nvGrpSpPr>
        <p:grpSpPr>
          <a:xfrm>
            <a:off x="5847205" y="1374624"/>
            <a:ext cx="2358792" cy="1927872"/>
            <a:chOff x="1380965" y="1465124"/>
            <a:chExt cx="2358792" cy="2715991"/>
          </a:xfrm>
        </p:grpSpPr>
        <p:pic>
          <p:nvPicPr>
            <p:cNvPr id="33" name="Picture 2" descr="E:\002-KIMS BUSINESS\007-04-1-FIVERR\01-PPT-TEMPLATE\COVER-PSD\05-cut-01.png">
              <a:extLst>
                <a:ext uri="{FF2B5EF4-FFF2-40B4-BE49-F238E27FC236}">
                  <a16:creationId xmlns:a16="http://schemas.microsoft.com/office/drawing/2014/main" id="{76A017CA-DC56-4AD4-97CC-1F0D0461AA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0" flipV="1">
              <a:off x="538723" y="2656414"/>
              <a:ext cx="2715991" cy="33341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C8A74223-20B8-47F4-999E-FD3CEDAF7D94}"/>
                </a:ext>
              </a:extLst>
            </p:cNvPr>
            <p:cNvGrpSpPr/>
            <p:nvPr/>
          </p:nvGrpSpPr>
          <p:grpSpPr>
            <a:xfrm>
              <a:off x="1380965" y="2018710"/>
              <a:ext cx="2358792" cy="1608820"/>
              <a:chOff x="1380965" y="2018710"/>
              <a:chExt cx="2358792" cy="1608820"/>
            </a:xfrm>
          </p:grpSpPr>
          <p:sp>
            <p:nvSpPr>
              <p:cNvPr id="35" name="Parallelogram 34">
                <a:extLst>
                  <a:ext uri="{FF2B5EF4-FFF2-40B4-BE49-F238E27FC236}">
                    <a16:creationId xmlns:a16="http://schemas.microsoft.com/office/drawing/2014/main" id="{032EEAA9-8788-403F-9FC8-448949D4DCEF}"/>
                  </a:ext>
                </a:extLst>
              </p:cNvPr>
              <p:cNvSpPr/>
              <p:nvPr/>
            </p:nvSpPr>
            <p:spPr>
              <a:xfrm rot="14414865" flipH="1">
                <a:off x="1487101" y="2457044"/>
                <a:ext cx="661487" cy="873760"/>
              </a:xfrm>
              <a:prstGeom prst="parallelogram">
                <a:avLst>
                  <a:gd name="adj" fmla="val 7677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ED6E5E0-A9A1-4BD9-9872-1F6BC4169E9E}"/>
                  </a:ext>
                </a:extLst>
              </p:cNvPr>
              <p:cNvSpPr/>
              <p:nvPr/>
            </p:nvSpPr>
            <p:spPr>
              <a:xfrm>
                <a:off x="1528770" y="2018710"/>
                <a:ext cx="2210987" cy="1608820"/>
              </a:xfrm>
              <a:custGeom>
                <a:avLst/>
                <a:gdLst>
                  <a:gd name="connsiteX0" fmla="*/ 1636300 w 2210987"/>
                  <a:gd name="connsiteY0" fmla="*/ 0 h 1608820"/>
                  <a:gd name="connsiteX1" fmla="*/ 2210987 w 2210987"/>
                  <a:gd name="connsiteY1" fmla="*/ 804410 h 1608820"/>
                  <a:gd name="connsiteX2" fmla="*/ 1636300 w 2210987"/>
                  <a:gd name="connsiteY2" fmla="*/ 1608820 h 1608820"/>
                  <a:gd name="connsiteX3" fmla="*/ 1636300 w 2210987"/>
                  <a:gd name="connsiteY3" fmla="*/ 1241341 h 1608820"/>
                  <a:gd name="connsiteX4" fmla="*/ 0 w 2210987"/>
                  <a:gd name="connsiteY4" fmla="*/ 1241341 h 1608820"/>
                  <a:gd name="connsiteX5" fmla="*/ 501792 w 2210987"/>
                  <a:gd name="connsiteY5" fmla="*/ 367479 h 1608820"/>
                  <a:gd name="connsiteX6" fmla="*/ 1636300 w 2210987"/>
                  <a:gd name="connsiteY6" fmla="*/ 367479 h 16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953D7AE2-3A1A-4098-96DF-804631F53263}"/>
              </a:ext>
            </a:extLst>
          </p:cNvPr>
          <p:cNvGrpSpPr/>
          <p:nvPr/>
        </p:nvGrpSpPr>
        <p:grpSpPr>
          <a:xfrm>
            <a:off x="8538464" y="1374624"/>
            <a:ext cx="2358792" cy="1927872"/>
            <a:chOff x="1380965" y="1465124"/>
            <a:chExt cx="2358792" cy="2715991"/>
          </a:xfrm>
        </p:grpSpPr>
        <p:pic>
          <p:nvPicPr>
            <p:cNvPr id="38" name="Picture 2" descr="E:\002-KIMS BUSINESS\007-04-1-FIVERR\01-PPT-TEMPLATE\COVER-PSD\05-cut-01.png">
              <a:extLst>
                <a:ext uri="{FF2B5EF4-FFF2-40B4-BE49-F238E27FC236}">
                  <a16:creationId xmlns:a16="http://schemas.microsoft.com/office/drawing/2014/main" id="{7563AE99-BB80-4057-9A22-5FB08A996A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000000" flipV="1">
              <a:off x="538723" y="2656414"/>
              <a:ext cx="2715991" cy="333412"/>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A6F5B39F-20F6-4003-9A75-1FF3343CC766}"/>
                </a:ext>
              </a:extLst>
            </p:cNvPr>
            <p:cNvGrpSpPr/>
            <p:nvPr/>
          </p:nvGrpSpPr>
          <p:grpSpPr>
            <a:xfrm>
              <a:off x="1380965" y="2018710"/>
              <a:ext cx="2358792" cy="1608820"/>
              <a:chOff x="1380965" y="2018710"/>
              <a:chExt cx="2358792" cy="1608820"/>
            </a:xfrm>
          </p:grpSpPr>
          <p:sp>
            <p:nvSpPr>
              <p:cNvPr id="40" name="Parallelogram 39">
                <a:extLst>
                  <a:ext uri="{FF2B5EF4-FFF2-40B4-BE49-F238E27FC236}">
                    <a16:creationId xmlns:a16="http://schemas.microsoft.com/office/drawing/2014/main" id="{C86697CE-DDC8-49D3-A1BF-619B11176AB2}"/>
                  </a:ext>
                </a:extLst>
              </p:cNvPr>
              <p:cNvSpPr/>
              <p:nvPr/>
            </p:nvSpPr>
            <p:spPr>
              <a:xfrm rot="14414865" flipH="1">
                <a:off x="1487101" y="2457044"/>
                <a:ext cx="661487" cy="873760"/>
              </a:xfrm>
              <a:prstGeom prst="parallelogram">
                <a:avLst>
                  <a:gd name="adj" fmla="val 76778"/>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F0112AB8-335A-464A-810B-1942F06CC9A1}"/>
                  </a:ext>
                </a:extLst>
              </p:cNvPr>
              <p:cNvSpPr/>
              <p:nvPr/>
            </p:nvSpPr>
            <p:spPr>
              <a:xfrm>
                <a:off x="1528770" y="2018710"/>
                <a:ext cx="2210987" cy="1608820"/>
              </a:xfrm>
              <a:custGeom>
                <a:avLst/>
                <a:gdLst>
                  <a:gd name="connsiteX0" fmla="*/ 1636300 w 2210987"/>
                  <a:gd name="connsiteY0" fmla="*/ 0 h 1608820"/>
                  <a:gd name="connsiteX1" fmla="*/ 2210987 w 2210987"/>
                  <a:gd name="connsiteY1" fmla="*/ 804410 h 1608820"/>
                  <a:gd name="connsiteX2" fmla="*/ 1636300 w 2210987"/>
                  <a:gd name="connsiteY2" fmla="*/ 1608820 h 1608820"/>
                  <a:gd name="connsiteX3" fmla="*/ 1636300 w 2210987"/>
                  <a:gd name="connsiteY3" fmla="*/ 1241341 h 1608820"/>
                  <a:gd name="connsiteX4" fmla="*/ 0 w 2210987"/>
                  <a:gd name="connsiteY4" fmla="*/ 1241341 h 1608820"/>
                  <a:gd name="connsiteX5" fmla="*/ 501792 w 2210987"/>
                  <a:gd name="connsiteY5" fmla="*/ 367479 h 1608820"/>
                  <a:gd name="connsiteX6" fmla="*/ 1636300 w 2210987"/>
                  <a:gd name="connsiteY6" fmla="*/ 367479 h 160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987" h="1608820">
                    <a:moveTo>
                      <a:pt x="1636300" y="0"/>
                    </a:moveTo>
                    <a:lnTo>
                      <a:pt x="2210987" y="804410"/>
                    </a:lnTo>
                    <a:lnTo>
                      <a:pt x="1636300" y="1608820"/>
                    </a:lnTo>
                    <a:lnTo>
                      <a:pt x="1636300" y="1241341"/>
                    </a:lnTo>
                    <a:lnTo>
                      <a:pt x="0" y="1241341"/>
                    </a:lnTo>
                    <a:lnTo>
                      <a:pt x="501792" y="367479"/>
                    </a:lnTo>
                    <a:lnTo>
                      <a:pt x="1636300" y="367479"/>
                    </a:ln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Parallelogram 30">
            <a:extLst>
              <a:ext uri="{FF2B5EF4-FFF2-40B4-BE49-F238E27FC236}">
                <a16:creationId xmlns:a16="http://schemas.microsoft.com/office/drawing/2014/main" id="{1243E4E5-A02B-43BF-A73D-0426FCBB28EE}"/>
              </a:ext>
            </a:extLst>
          </p:cNvPr>
          <p:cNvSpPr/>
          <p:nvPr/>
        </p:nvSpPr>
        <p:spPr>
          <a:xfrm flipH="1">
            <a:off x="6845792" y="2208413"/>
            <a:ext cx="373419" cy="26571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Block Arc 14">
            <a:extLst>
              <a:ext uri="{FF2B5EF4-FFF2-40B4-BE49-F238E27FC236}">
                <a16:creationId xmlns:a16="http://schemas.microsoft.com/office/drawing/2014/main" id="{7E7EEB22-78B6-48D2-95FE-80FDD690C599}"/>
              </a:ext>
            </a:extLst>
          </p:cNvPr>
          <p:cNvSpPr/>
          <p:nvPr/>
        </p:nvSpPr>
        <p:spPr>
          <a:xfrm rot="16200000">
            <a:off x="9587075" y="2176384"/>
            <a:ext cx="292045" cy="41170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4" name="Rectangle 16">
            <a:extLst>
              <a:ext uri="{FF2B5EF4-FFF2-40B4-BE49-F238E27FC236}">
                <a16:creationId xmlns:a16="http://schemas.microsoft.com/office/drawing/2014/main" id="{AE487D09-9F99-498E-9DD0-DF1885644AF3}"/>
              </a:ext>
            </a:extLst>
          </p:cNvPr>
          <p:cNvSpPr/>
          <p:nvPr/>
        </p:nvSpPr>
        <p:spPr>
          <a:xfrm rot="2700000">
            <a:off x="1581808" y="2075458"/>
            <a:ext cx="183490" cy="50620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Teardrop 1">
            <a:extLst>
              <a:ext uri="{FF2B5EF4-FFF2-40B4-BE49-F238E27FC236}">
                <a16:creationId xmlns:a16="http://schemas.microsoft.com/office/drawing/2014/main" id="{A9D3B3D6-5F41-4AAA-83D2-3A09D58520D0}"/>
              </a:ext>
            </a:extLst>
          </p:cNvPr>
          <p:cNvSpPr/>
          <p:nvPr/>
        </p:nvSpPr>
        <p:spPr>
          <a:xfrm rot="18805991">
            <a:off x="4150849" y="2184249"/>
            <a:ext cx="284755" cy="39597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46" name="Group 45">
            <a:extLst>
              <a:ext uri="{FF2B5EF4-FFF2-40B4-BE49-F238E27FC236}">
                <a16:creationId xmlns:a16="http://schemas.microsoft.com/office/drawing/2014/main" id="{C4B6FA68-D726-472E-9169-1E0523838C32}"/>
              </a:ext>
            </a:extLst>
          </p:cNvPr>
          <p:cNvGrpSpPr/>
          <p:nvPr/>
        </p:nvGrpSpPr>
        <p:grpSpPr>
          <a:xfrm>
            <a:off x="8270388" y="3287592"/>
            <a:ext cx="3491868" cy="5117238"/>
            <a:chOff x="2551704" y="4283314"/>
            <a:chExt cx="926898" cy="4601260"/>
          </a:xfrm>
        </p:grpSpPr>
        <p:sp>
          <p:nvSpPr>
            <p:cNvPr id="47" name="TextBox 46">
              <a:extLst>
                <a:ext uri="{FF2B5EF4-FFF2-40B4-BE49-F238E27FC236}">
                  <a16:creationId xmlns:a16="http://schemas.microsoft.com/office/drawing/2014/main" id="{FCF24938-81D9-4C62-B991-5886E40F63BB}"/>
                </a:ext>
              </a:extLst>
            </p:cNvPr>
            <p:cNvSpPr txBox="1"/>
            <p:nvPr/>
          </p:nvSpPr>
          <p:spPr>
            <a:xfrm>
              <a:off x="2551705" y="4560313"/>
              <a:ext cx="926897" cy="4324261"/>
            </a:xfrm>
            <a:prstGeom prst="rect">
              <a:avLst/>
            </a:prstGeom>
            <a:noFill/>
          </p:spPr>
          <p:txBody>
            <a:bodyPr wrap="square" rtlCol="0">
              <a:spAutoFit/>
            </a:bodyPr>
            <a:lstStyle/>
            <a:p>
              <a:r>
                <a:rPr lang="en-US" sz="2500" dirty="0" err="1"/>
                <a:t>Nhưng</a:t>
              </a:r>
              <a:r>
                <a:rPr lang="en-US" sz="2500" dirty="0"/>
                <a:t> </a:t>
              </a:r>
              <a:r>
                <a:rPr lang="en-US" sz="2500" dirty="0" err="1"/>
                <a:t>cũng</a:t>
              </a:r>
              <a:r>
                <a:rPr lang="en-US" sz="2500" dirty="0"/>
                <a:t> </a:t>
              </a:r>
              <a:r>
                <a:rPr lang="en-US" sz="2500" dirty="0" err="1"/>
                <a:t>có</a:t>
              </a:r>
              <a:r>
                <a:rPr lang="en-US" sz="2500" dirty="0"/>
                <a:t> </a:t>
              </a:r>
              <a:r>
                <a:rPr lang="en-US" sz="2500" dirty="0" err="1"/>
                <a:t>nhiều</a:t>
              </a:r>
              <a:r>
                <a:rPr lang="en-US" sz="2500" dirty="0"/>
                <a:t> </a:t>
              </a:r>
              <a:r>
                <a:rPr lang="en-US" sz="2500" dirty="0" err="1"/>
                <a:t>nguồn</a:t>
              </a:r>
              <a:r>
                <a:rPr lang="en-US" sz="2500" dirty="0"/>
                <a:t> tin </a:t>
              </a:r>
              <a:r>
                <a:rPr lang="en-US" sz="2500" dirty="0" err="1"/>
                <a:t>nói</a:t>
              </a:r>
              <a:r>
                <a:rPr lang="en-US" sz="2500" dirty="0"/>
                <a:t> </a:t>
              </a:r>
              <a:r>
                <a:rPr lang="en-US" sz="2500" dirty="0" err="1"/>
                <a:t>rằng</a:t>
              </a:r>
              <a:r>
                <a:rPr lang="en-US" sz="2500" dirty="0"/>
                <a:t> </a:t>
              </a:r>
              <a:r>
                <a:rPr lang="en-US" sz="2500" dirty="0" err="1"/>
                <a:t>GoogleBot</a:t>
              </a:r>
              <a:r>
                <a:rPr lang="en-US" sz="2500" dirty="0"/>
                <a:t> </a:t>
              </a:r>
              <a:r>
                <a:rPr lang="en-US" sz="2500" dirty="0" err="1"/>
                <a:t>có</a:t>
              </a:r>
              <a:r>
                <a:rPr lang="en-US" sz="2500" dirty="0"/>
                <a:t> </a:t>
              </a:r>
              <a:r>
                <a:rPr lang="en-US" sz="2500" dirty="0" err="1"/>
                <a:t>thể</a:t>
              </a:r>
              <a:r>
                <a:rPr lang="en-US" sz="2500" dirty="0"/>
                <a:t> </a:t>
              </a:r>
              <a:r>
                <a:rPr lang="en-US" sz="2500" dirty="0" err="1"/>
                <a:t>thu</a:t>
              </a:r>
              <a:r>
                <a:rPr lang="en-US" sz="2500" dirty="0"/>
                <a:t> </a:t>
              </a:r>
              <a:r>
                <a:rPr lang="en-US" sz="2500" dirty="0" err="1"/>
                <a:t>thập</a:t>
              </a:r>
              <a:r>
                <a:rPr lang="en-US" sz="2500" dirty="0"/>
                <a:t> </a:t>
              </a:r>
              <a:r>
                <a:rPr lang="en-US" sz="2500" dirty="0" err="1"/>
                <a:t>dữ</a:t>
              </a:r>
              <a:r>
                <a:rPr lang="en-US" sz="2500" dirty="0"/>
                <a:t> </a:t>
              </a:r>
              <a:r>
                <a:rPr lang="en-US" sz="2500" dirty="0" err="1"/>
                <a:t>liệu</a:t>
              </a:r>
              <a:r>
                <a:rPr lang="en-US" sz="2500" dirty="0"/>
                <a:t> </a:t>
              </a:r>
              <a:r>
                <a:rPr lang="en-US" sz="2500" dirty="0" err="1"/>
                <a:t>với</a:t>
              </a:r>
              <a:r>
                <a:rPr lang="en-US" sz="2500" dirty="0"/>
                <a:t> </a:t>
              </a:r>
              <a:r>
                <a:rPr lang="en-US" sz="2500" dirty="0" err="1"/>
                <a:t>javascript</a:t>
              </a:r>
              <a:r>
                <a:rPr lang="en-US" sz="2500" dirty="0"/>
                <a:t> </a:t>
              </a:r>
              <a:r>
                <a:rPr lang="en-US" sz="2500" dirty="0" err="1"/>
                <a:t>và</a:t>
              </a:r>
              <a:r>
                <a:rPr lang="en-US" sz="2500" dirty="0"/>
                <a:t> </a:t>
              </a:r>
              <a:r>
                <a:rPr lang="en-US" sz="2500" dirty="0" err="1"/>
                <a:t>phân</a:t>
              </a:r>
              <a:r>
                <a:rPr lang="en-US" sz="2500" dirty="0"/>
                <a:t> </a:t>
              </a:r>
              <a:r>
                <a:rPr lang="en-US" sz="2500" dirty="0" err="1"/>
                <a:t>tích</a:t>
              </a:r>
              <a:r>
                <a:rPr lang="en-US" sz="2500" dirty="0"/>
                <a:t> </a:t>
              </a:r>
              <a:r>
                <a:rPr lang="en-US" sz="2500" dirty="0" err="1"/>
                <a:t>nội</a:t>
              </a:r>
              <a:r>
                <a:rPr lang="en-US" sz="2500" dirty="0"/>
                <a:t> dung </a:t>
              </a:r>
              <a:r>
                <a:rPr lang="en-US" sz="2500" dirty="0" err="1"/>
                <a:t>được</a:t>
              </a:r>
              <a:r>
                <a:rPr lang="en-US" sz="2500" dirty="0"/>
                <a:t> </a:t>
              </a:r>
              <a:r>
                <a:rPr lang="en-US" sz="2500" dirty="0" err="1"/>
                <a:t>gọi</a:t>
              </a:r>
              <a:r>
                <a:rPr lang="en-US" sz="2500" dirty="0"/>
                <a:t> </a:t>
              </a:r>
              <a:r>
                <a:rPr lang="en-US" sz="2500" dirty="0" err="1"/>
                <a:t>với</a:t>
              </a:r>
              <a:r>
                <a:rPr lang="en-US" sz="2500" dirty="0"/>
                <a:t> ajax.</a:t>
              </a:r>
            </a:p>
          </p:txBody>
        </p:sp>
        <p:sp>
          <p:nvSpPr>
            <p:cNvPr id="48" name="TextBox 47">
              <a:extLst>
                <a:ext uri="{FF2B5EF4-FFF2-40B4-BE49-F238E27FC236}">
                  <a16:creationId xmlns:a16="http://schemas.microsoft.com/office/drawing/2014/main" id="{F0795521-6046-4663-9218-E2ACC6D65970}"/>
                </a:ext>
              </a:extLst>
            </p:cNvPr>
            <p:cNvSpPr txBox="1"/>
            <p:nvPr/>
          </p:nvSpPr>
          <p:spPr>
            <a:xfrm>
              <a:off x="2551704" y="4283314"/>
              <a:ext cx="926897" cy="276999"/>
            </a:xfrm>
            <a:prstGeom prst="rect">
              <a:avLst/>
            </a:prstGeom>
            <a:solidFill>
              <a:schemeClr val="accent4"/>
            </a:solidFill>
          </p:spPr>
          <p:txBody>
            <a:bodyPr wrap="square" rtlCol="0">
              <a:spAutoFit/>
            </a:bodyPr>
            <a:lstStyle/>
            <a:p>
              <a:pPr algn="r"/>
              <a:endParaRPr lang="ko-KR" altLang="en-US" sz="1200" b="1" dirty="0">
                <a:solidFill>
                  <a:schemeClr val="bg1"/>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E53D3B17-E7EF-4FA1-8107-580A8DC28FF6}"/>
              </a:ext>
            </a:extLst>
          </p:cNvPr>
          <p:cNvGrpSpPr/>
          <p:nvPr/>
        </p:nvGrpSpPr>
        <p:grpSpPr>
          <a:xfrm>
            <a:off x="5736616" y="3277857"/>
            <a:ext cx="2529366" cy="3163682"/>
            <a:chOff x="2551704" y="4283314"/>
            <a:chExt cx="926898" cy="2677656"/>
          </a:xfrm>
        </p:grpSpPr>
        <p:sp>
          <p:nvSpPr>
            <p:cNvPr id="50" name="TextBox 49">
              <a:extLst>
                <a:ext uri="{FF2B5EF4-FFF2-40B4-BE49-F238E27FC236}">
                  <a16:creationId xmlns:a16="http://schemas.microsoft.com/office/drawing/2014/main" id="{C49408F8-D2F0-49B2-80A7-28A04970026A}"/>
                </a:ext>
              </a:extLst>
            </p:cNvPr>
            <p:cNvSpPr txBox="1"/>
            <p:nvPr/>
          </p:nvSpPr>
          <p:spPr>
            <a:xfrm>
              <a:off x="2551705" y="4560313"/>
              <a:ext cx="926897" cy="2400657"/>
            </a:xfrm>
            <a:prstGeom prst="rect">
              <a:avLst/>
            </a:prstGeom>
            <a:noFill/>
          </p:spPr>
          <p:txBody>
            <a:bodyPr wrap="square" rtlCol="0">
              <a:spAutoFit/>
            </a:bodyPr>
            <a:lstStyle/>
            <a:p>
              <a:r>
                <a:rPr lang="en-US" sz="2500" dirty="0" err="1"/>
                <a:t>Chủ</a:t>
              </a:r>
              <a:r>
                <a:rPr lang="en-US" sz="2500" dirty="0"/>
                <a:t> </a:t>
              </a:r>
              <a:r>
                <a:rPr lang="en-US" sz="2500" dirty="0" err="1"/>
                <a:t>yếu</a:t>
              </a:r>
              <a:r>
                <a:rPr lang="en-US" sz="2500" dirty="0"/>
                <a:t> </a:t>
              </a:r>
              <a:r>
                <a:rPr lang="en-US" sz="2500" dirty="0" err="1"/>
                <a:t>thu</a:t>
              </a:r>
              <a:r>
                <a:rPr lang="en-US" sz="2500" dirty="0"/>
                <a:t> </a:t>
              </a:r>
              <a:r>
                <a:rPr lang="en-US" sz="2500" dirty="0" err="1"/>
                <a:t>thập</a:t>
              </a:r>
              <a:r>
                <a:rPr lang="en-US" sz="2500" dirty="0"/>
                <a:t> </a:t>
              </a:r>
              <a:r>
                <a:rPr lang="en-US" sz="2500" dirty="0" err="1"/>
                <a:t>dữ</a:t>
              </a:r>
              <a:r>
                <a:rPr lang="en-US" sz="2500" dirty="0"/>
                <a:t> </a:t>
              </a:r>
              <a:r>
                <a:rPr lang="en-US" sz="2500" dirty="0" err="1"/>
                <a:t>liệu</a:t>
              </a:r>
              <a:r>
                <a:rPr lang="en-US" sz="2500" dirty="0"/>
                <a:t> </a:t>
              </a:r>
              <a:r>
                <a:rPr lang="en-US" sz="2500" dirty="0" err="1"/>
                <a:t>theo</a:t>
              </a:r>
              <a:r>
                <a:rPr lang="en-US" sz="2500" dirty="0"/>
                <a:t> </a:t>
              </a:r>
              <a:r>
                <a:rPr lang="en-US" sz="2500" dirty="0" err="1"/>
                <a:t>các</a:t>
              </a:r>
              <a:r>
                <a:rPr lang="en-US" sz="2500" dirty="0"/>
                <a:t> </a:t>
              </a:r>
              <a:r>
                <a:rPr lang="en-US" sz="2500" dirty="0" err="1"/>
                <a:t>thuộc</a:t>
              </a:r>
              <a:r>
                <a:rPr lang="en-US" sz="2500" dirty="0"/>
                <a:t> </a:t>
              </a:r>
              <a:r>
                <a:rPr lang="en-US" sz="2500" dirty="0" err="1"/>
                <a:t>tính</a:t>
              </a:r>
              <a:r>
                <a:rPr lang="en-US" sz="2500" dirty="0"/>
                <a:t> </a:t>
              </a:r>
              <a:r>
                <a:rPr lang="en-US" sz="2500" dirty="0" err="1"/>
                <a:t>href</a:t>
              </a:r>
              <a:r>
                <a:rPr lang="en-US" sz="2500" dirty="0"/>
                <a:t> </a:t>
              </a:r>
              <a:r>
                <a:rPr lang="en-US" sz="2500" dirty="0" err="1"/>
                <a:t>và</a:t>
              </a:r>
              <a:r>
                <a:rPr lang="en-US" sz="2500" dirty="0"/>
                <a:t> </a:t>
              </a:r>
              <a:r>
                <a:rPr lang="en-US" sz="2500" dirty="0" err="1"/>
                <a:t>src</a:t>
              </a:r>
              <a:r>
                <a:rPr lang="en-US" sz="2500" dirty="0"/>
                <a:t> </a:t>
              </a:r>
              <a:r>
                <a:rPr lang="en-US" sz="2500" dirty="0" err="1"/>
                <a:t>của</a:t>
              </a:r>
              <a:r>
                <a:rPr lang="en-US" sz="2500" dirty="0"/>
                <a:t> </a:t>
              </a:r>
              <a:r>
                <a:rPr lang="en-US" sz="2500" dirty="0" err="1"/>
                <a:t>thẻ</a:t>
              </a:r>
              <a:r>
                <a:rPr lang="en-US" sz="2500" dirty="0"/>
                <a:t> html </a:t>
              </a:r>
            </a:p>
          </p:txBody>
        </p:sp>
        <p:sp>
          <p:nvSpPr>
            <p:cNvPr id="51" name="TextBox 50">
              <a:extLst>
                <a:ext uri="{FF2B5EF4-FFF2-40B4-BE49-F238E27FC236}">
                  <a16:creationId xmlns:a16="http://schemas.microsoft.com/office/drawing/2014/main" id="{0461205D-E23C-40B1-9BCF-4E835D04BD1D}"/>
                </a:ext>
              </a:extLst>
            </p:cNvPr>
            <p:cNvSpPr txBox="1"/>
            <p:nvPr/>
          </p:nvSpPr>
          <p:spPr>
            <a:xfrm>
              <a:off x="2551704" y="4283314"/>
              <a:ext cx="926897" cy="276999"/>
            </a:xfrm>
            <a:prstGeom prst="rect">
              <a:avLst/>
            </a:prstGeom>
            <a:solidFill>
              <a:schemeClr val="accent3"/>
            </a:solidFill>
          </p:spPr>
          <p:txBody>
            <a:bodyPr wrap="square" rtlCol="0">
              <a:spAutoFit/>
            </a:bodyPr>
            <a:lstStyle/>
            <a:p>
              <a:pPr algn="r"/>
              <a:endParaRPr lang="ko-KR" altLang="en-US" sz="1200" b="1" dirty="0">
                <a:solidFill>
                  <a:schemeClr val="bg1"/>
                </a:solidFill>
                <a:latin typeface="Arial" pitchFamily="34" charset="0"/>
                <a:cs typeface="Arial" pitchFamily="34" charset="0"/>
              </a:endParaRPr>
            </a:p>
          </p:txBody>
        </p:sp>
      </p:grpSp>
      <p:grpSp>
        <p:nvGrpSpPr>
          <p:cNvPr id="52" name="Group 51">
            <a:extLst>
              <a:ext uri="{FF2B5EF4-FFF2-40B4-BE49-F238E27FC236}">
                <a16:creationId xmlns:a16="http://schemas.microsoft.com/office/drawing/2014/main" id="{6140F76F-2DAE-4C2A-9794-0B4514381D73}"/>
              </a:ext>
            </a:extLst>
          </p:cNvPr>
          <p:cNvGrpSpPr/>
          <p:nvPr/>
        </p:nvGrpSpPr>
        <p:grpSpPr>
          <a:xfrm>
            <a:off x="2865665" y="3287592"/>
            <a:ext cx="2870954" cy="3951768"/>
            <a:chOff x="2551704" y="4283314"/>
            <a:chExt cx="926898" cy="3447098"/>
          </a:xfrm>
        </p:grpSpPr>
        <p:sp>
          <p:nvSpPr>
            <p:cNvPr id="53" name="TextBox 52">
              <a:extLst>
                <a:ext uri="{FF2B5EF4-FFF2-40B4-BE49-F238E27FC236}">
                  <a16:creationId xmlns:a16="http://schemas.microsoft.com/office/drawing/2014/main" id="{B7C68004-BA5C-4BF7-8B58-8A80B9A23265}"/>
                </a:ext>
              </a:extLst>
            </p:cNvPr>
            <p:cNvSpPr txBox="1"/>
            <p:nvPr/>
          </p:nvSpPr>
          <p:spPr>
            <a:xfrm>
              <a:off x="2551705" y="4560313"/>
              <a:ext cx="926897" cy="3170099"/>
            </a:xfrm>
            <a:prstGeom prst="rect">
              <a:avLst/>
            </a:prstGeom>
            <a:noFill/>
          </p:spPr>
          <p:txBody>
            <a:bodyPr wrap="square" rtlCol="0">
              <a:spAutoFit/>
            </a:bodyPr>
            <a:lstStyle/>
            <a:p>
              <a:pPr lvl="0"/>
              <a:r>
                <a:rPr lang="en-US" sz="2500" dirty="0" err="1"/>
                <a:t>Dùng</a:t>
              </a:r>
              <a:r>
                <a:rPr lang="en-US" sz="2500" dirty="0"/>
                <a:t> </a:t>
              </a:r>
              <a:r>
                <a:rPr lang="en-US" sz="2500" dirty="0" err="1"/>
                <a:t>để</a:t>
              </a:r>
              <a:r>
                <a:rPr lang="en-US" sz="2500" dirty="0"/>
                <a:t> </a:t>
              </a:r>
              <a:r>
                <a:rPr lang="en-US" sz="2500" dirty="0" err="1"/>
                <a:t>thu</a:t>
              </a:r>
              <a:r>
                <a:rPr lang="en-US" sz="2500" dirty="0"/>
                <a:t> </a:t>
              </a:r>
              <a:r>
                <a:rPr lang="en-US" sz="2500" dirty="0" err="1"/>
                <a:t>thập</a:t>
              </a:r>
              <a:r>
                <a:rPr lang="en-US" sz="2500" dirty="0"/>
                <a:t> </a:t>
              </a:r>
              <a:r>
                <a:rPr lang="en-US" sz="2500" dirty="0" err="1"/>
                <a:t>thông</a:t>
              </a:r>
              <a:r>
                <a:rPr lang="en-US" sz="2500" dirty="0"/>
                <a:t> tin </a:t>
              </a:r>
              <a:r>
                <a:rPr lang="en-US" sz="2500" dirty="0" err="1"/>
                <a:t>các</a:t>
              </a:r>
              <a:r>
                <a:rPr lang="en-US" sz="2500" dirty="0"/>
                <a:t> </a:t>
              </a:r>
              <a:r>
                <a:rPr lang="en-US" sz="2500" dirty="0" err="1"/>
                <a:t>trang</a:t>
              </a:r>
              <a:r>
                <a:rPr lang="en-US" sz="2500" dirty="0"/>
                <a:t> </a:t>
              </a:r>
              <a:r>
                <a:rPr lang="en-US" sz="2500" dirty="0" err="1" smtClean="0"/>
                <a:t>để</a:t>
              </a:r>
              <a:r>
                <a:rPr lang="en-US" sz="2500" dirty="0" smtClean="0"/>
                <a:t> </a:t>
              </a:r>
              <a:r>
                <a:rPr lang="en-US" sz="2500" dirty="0" err="1"/>
                <a:t>xây</a:t>
              </a:r>
              <a:r>
                <a:rPr lang="en-US" sz="2500" dirty="0"/>
                <a:t> </a:t>
              </a:r>
              <a:r>
                <a:rPr lang="en-US" sz="2500" dirty="0" err="1"/>
                <a:t>dựng</a:t>
              </a:r>
              <a:r>
                <a:rPr lang="en-US" sz="2500" dirty="0"/>
                <a:t>, </a:t>
              </a:r>
              <a:r>
                <a:rPr lang="en-US" sz="2500" dirty="0" err="1"/>
                <a:t>cập</a:t>
              </a:r>
              <a:r>
                <a:rPr lang="en-US" sz="2500" dirty="0"/>
                <a:t> </a:t>
              </a:r>
              <a:r>
                <a:rPr lang="en-US" sz="2500" dirty="0" err="1"/>
                <a:t>nhật</a:t>
              </a:r>
              <a:r>
                <a:rPr lang="en-US" sz="2500" dirty="0"/>
                <a:t> </a:t>
              </a:r>
              <a:r>
                <a:rPr lang="en-US" sz="2500" dirty="0" err="1"/>
                <a:t>chỉ</a:t>
              </a:r>
              <a:r>
                <a:rPr lang="en-US" sz="2500" dirty="0"/>
                <a:t> </a:t>
              </a:r>
              <a:r>
                <a:rPr lang="en-US" sz="2500" dirty="0" err="1"/>
                <a:t>mục</a:t>
              </a:r>
              <a:r>
                <a:rPr lang="en-US" sz="2500" dirty="0"/>
                <a:t> </a:t>
              </a:r>
              <a:r>
                <a:rPr lang="en-US" sz="2500" dirty="0" err="1"/>
                <a:t>có</a:t>
              </a:r>
              <a:r>
                <a:rPr lang="en-US" sz="2500" dirty="0"/>
                <a:t> </a:t>
              </a:r>
              <a:r>
                <a:rPr lang="en-US" sz="2500" dirty="0" err="1"/>
                <a:t>thể</a:t>
              </a:r>
              <a:r>
                <a:rPr lang="en-US" sz="2500" dirty="0"/>
                <a:t> </a:t>
              </a:r>
              <a:r>
                <a:rPr lang="en-US" sz="2500" dirty="0" err="1"/>
                <a:t>tìm</a:t>
              </a:r>
              <a:r>
                <a:rPr lang="en-US" sz="2500" dirty="0"/>
                <a:t> </a:t>
              </a:r>
              <a:r>
                <a:rPr lang="en-US" sz="2500" dirty="0" err="1"/>
                <a:t>kiếm</a:t>
              </a:r>
              <a:r>
                <a:rPr lang="en-US" sz="2500" dirty="0"/>
                <a:t> </a:t>
              </a:r>
              <a:r>
                <a:rPr lang="en-US" sz="2500" dirty="0" err="1"/>
                <a:t>cho</a:t>
              </a:r>
              <a:r>
                <a:rPr lang="en-US" sz="2500" dirty="0"/>
                <a:t> google search engine. </a:t>
              </a:r>
              <a:endParaRPr lang="en-GB" sz="2500" dirty="0"/>
            </a:p>
          </p:txBody>
        </p:sp>
        <p:sp>
          <p:nvSpPr>
            <p:cNvPr id="54" name="TextBox 53">
              <a:extLst>
                <a:ext uri="{FF2B5EF4-FFF2-40B4-BE49-F238E27FC236}">
                  <a16:creationId xmlns:a16="http://schemas.microsoft.com/office/drawing/2014/main" id="{F03B0576-A77C-4B12-99C5-02F1D38BDFF2}"/>
                </a:ext>
              </a:extLst>
            </p:cNvPr>
            <p:cNvSpPr txBox="1"/>
            <p:nvPr/>
          </p:nvSpPr>
          <p:spPr>
            <a:xfrm>
              <a:off x="2551704" y="4283314"/>
              <a:ext cx="926897" cy="276999"/>
            </a:xfrm>
            <a:prstGeom prst="rect">
              <a:avLst/>
            </a:prstGeom>
            <a:solidFill>
              <a:schemeClr val="accent2"/>
            </a:solidFill>
          </p:spPr>
          <p:txBody>
            <a:bodyPr wrap="square" rtlCol="0">
              <a:spAutoFit/>
            </a:bodyPr>
            <a:lstStyle/>
            <a:p>
              <a:pPr algn="r"/>
              <a:endParaRPr lang="ko-KR" altLang="en-US" sz="1200" b="1" dirty="0">
                <a:solidFill>
                  <a:schemeClr val="bg1"/>
                </a:solidFill>
                <a:latin typeface="Arial" pitchFamily="34" charset="0"/>
                <a:cs typeface="Arial" pitchFamily="34" charset="0"/>
              </a:endParaRPr>
            </a:p>
          </p:txBody>
        </p:sp>
      </p:grpSp>
      <p:grpSp>
        <p:nvGrpSpPr>
          <p:cNvPr id="55" name="Group 54">
            <a:extLst>
              <a:ext uri="{FF2B5EF4-FFF2-40B4-BE49-F238E27FC236}">
                <a16:creationId xmlns:a16="http://schemas.microsoft.com/office/drawing/2014/main" id="{563A8508-F5D3-4950-9C91-1E2834C583B9}"/>
              </a:ext>
            </a:extLst>
          </p:cNvPr>
          <p:cNvGrpSpPr/>
          <p:nvPr/>
        </p:nvGrpSpPr>
        <p:grpSpPr>
          <a:xfrm>
            <a:off x="336296" y="3289732"/>
            <a:ext cx="2529372" cy="1618445"/>
            <a:chOff x="2551704" y="4283314"/>
            <a:chExt cx="926898" cy="1523494"/>
          </a:xfrm>
        </p:grpSpPr>
        <p:sp>
          <p:nvSpPr>
            <p:cNvPr id="56" name="TextBox 55">
              <a:extLst>
                <a:ext uri="{FF2B5EF4-FFF2-40B4-BE49-F238E27FC236}">
                  <a16:creationId xmlns:a16="http://schemas.microsoft.com/office/drawing/2014/main" id="{E8F21C92-E2F5-4389-BADA-A7ED1BF24869}"/>
                </a:ext>
              </a:extLst>
            </p:cNvPr>
            <p:cNvSpPr txBox="1"/>
            <p:nvPr/>
          </p:nvSpPr>
          <p:spPr>
            <a:xfrm>
              <a:off x="2551705" y="4560313"/>
              <a:ext cx="926897" cy="1246495"/>
            </a:xfrm>
            <a:prstGeom prst="rect">
              <a:avLst/>
            </a:prstGeom>
            <a:noFill/>
          </p:spPr>
          <p:txBody>
            <a:bodyPr wrap="square" rtlCol="0">
              <a:spAutoFit/>
            </a:bodyPr>
            <a:lstStyle/>
            <a:p>
              <a:pPr lvl="0"/>
              <a:r>
                <a:rPr lang="en-US" sz="2500" dirty="0" err="1"/>
                <a:t>Là</a:t>
              </a:r>
              <a:r>
                <a:rPr lang="en-US" sz="2500" dirty="0"/>
                <a:t> </a:t>
              </a:r>
              <a:r>
                <a:rPr lang="en-US" sz="2500" dirty="0" err="1"/>
                <a:t>phần</a:t>
              </a:r>
              <a:r>
                <a:rPr lang="en-US" sz="2500" dirty="0"/>
                <a:t> </a:t>
              </a:r>
              <a:r>
                <a:rPr lang="en-US" sz="2500" dirty="0" err="1"/>
                <a:t>mềm</a:t>
              </a:r>
              <a:r>
                <a:rPr lang="en-US" sz="2500" dirty="0"/>
                <a:t> </a:t>
              </a:r>
              <a:r>
                <a:rPr lang="en-US" sz="2500" dirty="0" smtClean="0"/>
                <a:t>web crawler </a:t>
              </a:r>
              <a:r>
                <a:rPr lang="en-US" sz="2500" dirty="0" err="1"/>
                <a:t>của</a:t>
              </a:r>
              <a:r>
                <a:rPr lang="en-US" sz="2500" dirty="0"/>
                <a:t> google </a:t>
              </a:r>
            </a:p>
          </p:txBody>
        </p:sp>
        <p:sp>
          <p:nvSpPr>
            <p:cNvPr id="57" name="TextBox 56">
              <a:extLst>
                <a:ext uri="{FF2B5EF4-FFF2-40B4-BE49-F238E27FC236}">
                  <a16:creationId xmlns:a16="http://schemas.microsoft.com/office/drawing/2014/main" id="{9EBBB207-AB18-459F-BF34-1C7356B61CF0}"/>
                </a:ext>
              </a:extLst>
            </p:cNvPr>
            <p:cNvSpPr txBox="1"/>
            <p:nvPr/>
          </p:nvSpPr>
          <p:spPr>
            <a:xfrm>
              <a:off x="2551704" y="4283314"/>
              <a:ext cx="926897" cy="276999"/>
            </a:xfrm>
            <a:prstGeom prst="rect">
              <a:avLst/>
            </a:prstGeom>
            <a:solidFill>
              <a:schemeClr val="accent1"/>
            </a:solidFill>
          </p:spPr>
          <p:txBody>
            <a:bodyPr wrap="square" rtlCol="0">
              <a:spAutoFit/>
            </a:bodyPr>
            <a:lstStyle/>
            <a:p>
              <a:pPr algn="r"/>
              <a:endParaRPr lang="ko-KR" altLang="en-US" sz="1200" b="1" dirty="0">
                <a:solidFill>
                  <a:schemeClr val="bg1"/>
                </a:solidFill>
                <a:latin typeface="Arial" pitchFamily="34" charset="0"/>
                <a:cs typeface="Arial" pitchFamily="34" charset="0"/>
              </a:endParaRPr>
            </a:p>
          </p:txBody>
        </p:sp>
      </p:grpSp>
      <p:pic>
        <p:nvPicPr>
          <p:cNvPr id="58" name="Picture 57" descr="Káº¿t quáº£ hÃ¬nh áº£nh cho google bot"/>
          <p:cNvPicPr/>
          <p:nvPr/>
        </p:nvPicPr>
        <p:blipFill>
          <a:blip r:embed="rId3">
            <a:extLst>
              <a:ext uri="{28A0092B-C50C-407E-A947-70E740481C1C}">
                <a14:useLocalDpi xmlns:a14="http://schemas.microsoft.com/office/drawing/2010/main" val="0"/>
              </a:ext>
            </a:extLst>
          </a:blip>
          <a:srcRect/>
          <a:stretch>
            <a:fillRect/>
          </a:stretch>
        </p:blipFill>
        <p:spPr bwMode="auto">
          <a:xfrm>
            <a:off x="1910330" y="1074572"/>
            <a:ext cx="8084725" cy="5784764"/>
          </a:xfrm>
          <a:prstGeom prst="rect">
            <a:avLst/>
          </a:prstGeom>
          <a:noFill/>
          <a:ln>
            <a:noFill/>
          </a:ln>
        </p:spPr>
      </p:pic>
    </p:spTree>
    <p:extLst>
      <p:ext uri="{BB962C8B-B14F-4D97-AF65-F5344CB8AC3E}">
        <p14:creationId xmlns:p14="http://schemas.microsoft.com/office/powerpoint/2010/main" val="5523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58"/>
                                        </p:tgtEl>
                                        <p:attrNameLst>
                                          <p:attrName>ppt_x</p:attrName>
                                        </p:attrNameLst>
                                      </p:cBhvr>
                                      <p:tavLst>
                                        <p:tav tm="0">
                                          <p:val>
                                            <p:strVal val="ppt_x"/>
                                          </p:val>
                                        </p:tav>
                                        <p:tav tm="100000">
                                          <p:val>
                                            <p:strVal val="1+ppt_w/2"/>
                                          </p:val>
                                        </p:tav>
                                      </p:tavLst>
                                    </p:anim>
                                    <p:anim calcmode="lin" valueType="num">
                                      <p:cBhvr additive="base">
                                        <p:cTn id="7" dur="500"/>
                                        <p:tgtEl>
                                          <p:spTgt spid="58"/>
                                        </p:tgtEl>
                                        <p:attrNameLst>
                                          <p:attrName>ppt_y</p:attrName>
                                        </p:attrNameLst>
                                      </p:cBhvr>
                                      <p:tavLst>
                                        <p:tav tm="0">
                                          <p:val>
                                            <p:strVal val="ppt_y"/>
                                          </p:val>
                                        </p:tav>
                                        <p:tav tm="100000">
                                          <p:val>
                                            <p:strVal val="ppt_y"/>
                                          </p:val>
                                        </p:tav>
                                      </p:tavLst>
                                    </p:anim>
                                    <p:set>
                                      <p:cBhvr>
                                        <p:cTn id="8" dur="1" fill="hold">
                                          <p:stCondLst>
                                            <p:cond delay="499"/>
                                          </p:stCondLst>
                                        </p:cTn>
                                        <p:tgtEl>
                                          <p:spTgt spid="58"/>
                                        </p:tgtEl>
                                        <p:attrNameLst>
                                          <p:attrName>style.visibility</p:attrName>
                                        </p:attrNameLst>
                                      </p:cBhvr>
                                      <p:to>
                                        <p:strVal val="hidden"/>
                                      </p:to>
                                    </p:set>
                                  </p:childTnLst>
                                </p:cTn>
                              </p:par>
                              <p:par>
                                <p:cTn id="9" presetID="2" presetClass="entr" presetSubtype="8"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0-#ppt_w/2"/>
                                          </p:val>
                                        </p:tav>
                                        <p:tav tm="100000">
                                          <p:val>
                                            <p:strVal val="#ppt_x"/>
                                          </p:val>
                                        </p:tav>
                                      </p:tavLst>
                                    </p:anim>
                                    <p:anim calcmode="lin" valueType="num">
                                      <p:cBhvr additive="base">
                                        <p:cTn id="1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0-#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500" fill="hold"/>
                                        <p:tgtEl>
                                          <p:spTgt spid="52"/>
                                        </p:tgtEl>
                                        <p:attrNameLst>
                                          <p:attrName>ppt_x</p:attrName>
                                        </p:attrNameLst>
                                      </p:cBhvr>
                                      <p:tavLst>
                                        <p:tav tm="0">
                                          <p:val>
                                            <p:strVal val="0-#ppt_w/2"/>
                                          </p:val>
                                        </p:tav>
                                        <p:tav tm="100000">
                                          <p:val>
                                            <p:strVal val="#ppt_x"/>
                                          </p:val>
                                        </p:tav>
                                      </p:tavLst>
                                    </p:anim>
                                    <p:anim calcmode="lin" valueType="num">
                                      <p:cBhvr additive="base">
                                        <p:cTn id="30"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0-#ppt_w/2"/>
                                          </p:val>
                                        </p:tav>
                                        <p:tav tm="100000">
                                          <p:val>
                                            <p:strVal val="#ppt_x"/>
                                          </p:val>
                                        </p:tav>
                                      </p:tavLst>
                                    </p:anim>
                                    <p:anim calcmode="lin" valueType="num">
                                      <p:cBhvr additive="base">
                                        <p:cTn id="4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0-#ppt_w/2"/>
                                          </p:val>
                                        </p:tav>
                                        <p:tav tm="100000">
                                          <p:val>
                                            <p:strVal val="#ppt_x"/>
                                          </p:val>
                                        </p:tav>
                                      </p:tavLst>
                                    </p:anim>
                                    <p:anim calcmode="lin" valueType="num">
                                      <p:cBhvr additive="base">
                                        <p:cTn id="50" dur="500" fill="hold"/>
                                        <p:tgtEl>
                                          <p:spTgt spid="3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0-#ppt_w/2"/>
                                          </p:val>
                                        </p:tav>
                                        <p:tav tm="100000">
                                          <p:val>
                                            <p:strVal val="#ppt_x"/>
                                          </p:val>
                                        </p:tav>
                                      </p:tavLst>
                                    </p:anim>
                                    <p:anim calcmode="lin" valueType="num">
                                      <p:cBhvr additive="base">
                                        <p:cTn id="54" dur="500" fill="hold"/>
                                        <p:tgtEl>
                                          <p:spTgt spid="43"/>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0-#ppt_w/2"/>
                                          </p:val>
                                        </p:tav>
                                        <p:tav tm="100000">
                                          <p:val>
                                            <p:strVal val="#ppt_x"/>
                                          </p:val>
                                        </p:tav>
                                      </p:tavLst>
                                    </p:anim>
                                    <p:anim calcmode="lin" valueType="num">
                                      <p:cBhvr additive="base">
                                        <p:cTn id="5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16E4F0E-C1B4-4FEC-A2AA-1AE3AC745AA7}"/>
              </a:ext>
            </a:extLst>
          </p:cNvPr>
          <p:cNvGrpSpPr/>
          <p:nvPr/>
        </p:nvGrpSpPr>
        <p:grpSpPr>
          <a:xfrm>
            <a:off x="1742" y="5389258"/>
            <a:ext cx="12190258" cy="1468742"/>
            <a:chOff x="1742" y="5389258"/>
            <a:chExt cx="12190258" cy="1468742"/>
          </a:xfrm>
        </p:grpSpPr>
        <p:grpSp>
          <p:nvGrpSpPr>
            <p:cNvPr id="6" name="Group 5">
              <a:extLst>
                <a:ext uri="{FF2B5EF4-FFF2-40B4-BE49-F238E27FC236}">
                  <a16:creationId xmlns:a16="http://schemas.microsoft.com/office/drawing/2014/main" id="{86EEEE93-3254-45DD-B3D0-78DD73810073}"/>
                </a:ext>
              </a:extLst>
            </p:cNvPr>
            <p:cNvGrpSpPr/>
            <p:nvPr/>
          </p:nvGrpSpPr>
          <p:grpSpPr>
            <a:xfrm>
              <a:off x="5037541" y="5435629"/>
              <a:ext cx="3075791" cy="1422371"/>
              <a:chOff x="9116208" y="4547715"/>
              <a:chExt cx="3075791" cy="1422371"/>
            </a:xfrm>
          </p:grpSpPr>
          <p:sp>
            <p:nvSpPr>
              <p:cNvPr id="39" name="Oval 38">
                <a:extLst>
                  <a:ext uri="{FF2B5EF4-FFF2-40B4-BE49-F238E27FC236}">
                    <a16:creationId xmlns:a16="http://schemas.microsoft.com/office/drawing/2014/main" id="{16A1A149-A24A-4D8B-A465-D15AC01E15E7}"/>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A3D06668-8EC0-4AA0-A434-88072F86442B}"/>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382A9AEF-5841-4E81-9ADB-5E284FF4E66C}"/>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82270847-A89B-4FB2-B9D5-DA419678F55D}"/>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42">
                <a:extLst>
                  <a:ext uri="{FF2B5EF4-FFF2-40B4-BE49-F238E27FC236}">
                    <a16:creationId xmlns:a16="http://schemas.microsoft.com/office/drawing/2014/main" id="{217B732C-4A5E-4AC1-8752-DE36552F5AD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3476EC6E-8E5F-4EDC-ABDD-B82B03C3FFB1}"/>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Rectangle 44">
                <a:extLst>
                  <a:ext uri="{FF2B5EF4-FFF2-40B4-BE49-F238E27FC236}">
                    <a16:creationId xmlns:a16="http://schemas.microsoft.com/office/drawing/2014/main" id="{10F12806-EEBD-49A7-A6E8-753B5A0F644D}"/>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45">
                <a:extLst>
                  <a:ext uri="{FF2B5EF4-FFF2-40B4-BE49-F238E27FC236}">
                    <a16:creationId xmlns:a16="http://schemas.microsoft.com/office/drawing/2014/main" id="{CE01F811-3387-40B3-A0AC-1551C62C927F}"/>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46">
                <a:extLst>
                  <a:ext uri="{FF2B5EF4-FFF2-40B4-BE49-F238E27FC236}">
                    <a16:creationId xmlns:a16="http://schemas.microsoft.com/office/drawing/2014/main" id="{37A3BCE1-E894-44AB-B62D-B3ACBE7BAC3D}"/>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BCCBB1C1-5650-449C-B610-CBD4F430F06B}"/>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7" name="Oval 26">
                <a:extLst>
                  <a:ext uri="{FF2B5EF4-FFF2-40B4-BE49-F238E27FC236}">
                    <a16:creationId xmlns:a16="http://schemas.microsoft.com/office/drawing/2014/main" id="{565107D0-C561-4467-892C-C15C3573978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8" name="Oval 27">
                <a:extLst>
                  <a:ext uri="{FF2B5EF4-FFF2-40B4-BE49-F238E27FC236}">
                    <a16:creationId xmlns:a16="http://schemas.microsoft.com/office/drawing/2014/main" id="{EF831B3E-3F9C-426B-B228-EF7F25CF5880}"/>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204457D6-55C4-4E8B-AA64-36F8AB5127B6}"/>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927ACD52-72C9-42E2-B3DB-12979A524E18}"/>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C748D7B-3002-43DB-A193-A4417662756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FC170EB0-55E6-4D4D-93D9-13DD0B73316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70DE2A6B-EA17-46EE-B3E6-3D2B60BC1FDE}"/>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744A8F1B-5B36-491B-8C2F-135ADE85F656}"/>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ectangle 34">
                <a:extLst>
                  <a:ext uri="{FF2B5EF4-FFF2-40B4-BE49-F238E27FC236}">
                    <a16:creationId xmlns:a16="http://schemas.microsoft.com/office/drawing/2014/main" id="{E1C52554-FA15-4696-8A99-F9F966CDA736}"/>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Oval 35">
                <a:extLst>
                  <a:ext uri="{FF2B5EF4-FFF2-40B4-BE49-F238E27FC236}">
                    <a16:creationId xmlns:a16="http://schemas.microsoft.com/office/drawing/2014/main" id="{17796E20-FCD6-4C20-AA56-7CBA831E6EC4}"/>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7" name="Oval 36">
                <a:extLst>
                  <a:ext uri="{FF2B5EF4-FFF2-40B4-BE49-F238E27FC236}">
                    <a16:creationId xmlns:a16="http://schemas.microsoft.com/office/drawing/2014/main" id="{B7188133-B09C-4FBE-A6A3-27DE7DDDCB32}"/>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668AC477-7DD8-4D44-B4A6-3DB138DEF730}"/>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8" name="Oval 7">
              <a:extLst>
                <a:ext uri="{FF2B5EF4-FFF2-40B4-BE49-F238E27FC236}">
                  <a16:creationId xmlns:a16="http://schemas.microsoft.com/office/drawing/2014/main" id="{F8A7C975-0A89-4C61-A9E5-5F01D43AD647}"/>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현 96">
              <a:extLst>
                <a:ext uri="{FF2B5EF4-FFF2-40B4-BE49-F238E27FC236}">
                  <a16:creationId xmlns:a16="http://schemas.microsoft.com/office/drawing/2014/main" id="{56455D27-D750-4120-BB54-17458FDF9448}"/>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현 97">
              <a:extLst>
                <a:ext uri="{FF2B5EF4-FFF2-40B4-BE49-F238E27FC236}">
                  <a16:creationId xmlns:a16="http://schemas.microsoft.com/office/drawing/2014/main" id="{FFD06249-20A2-4384-BCF6-EF23C7391AE6}"/>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현 96">
              <a:extLst>
                <a:ext uri="{FF2B5EF4-FFF2-40B4-BE49-F238E27FC236}">
                  <a16:creationId xmlns:a16="http://schemas.microsoft.com/office/drawing/2014/main" id="{4964CD7B-169A-4696-AE60-6F5783B5B160}"/>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9F11C919-C81B-4567-9429-9CE1DE711CA8}"/>
                </a:ext>
              </a:extLst>
            </p:cNvPr>
            <p:cNvGrpSpPr/>
            <p:nvPr/>
          </p:nvGrpSpPr>
          <p:grpSpPr>
            <a:xfrm flipH="1">
              <a:off x="7769092" y="5591016"/>
              <a:ext cx="4422908" cy="1266984"/>
              <a:chOff x="8005970" y="4483310"/>
              <a:chExt cx="4422908" cy="1266984"/>
            </a:xfrm>
          </p:grpSpPr>
          <p:sp>
            <p:nvSpPr>
              <p:cNvPr id="13" name="Oval 12">
                <a:extLst>
                  <a:ext uri="{FF2B5EF4-FFF2-40B4-BE49-F238E27FC236}">
                    <a16:creationId xmlns:a16="http://schemas.microsoft.com/office/drawing/2014/main" id="{056F838D-9769-4349-84E8-37F73CFFEC3A}"/>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D47E4AB5-0A91-4185-B916-07C9AD0EE96A}"/>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1AA0464C-21D5-49E3-9F79-A3282CF7AF5D}"/>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9C1A945B-FC7C-4D73-A27E-5E8C0F4AE4D4}"/>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028BFD6D-346A-4B4C-9D5B-AF93EE390568}"/>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51BBD401-F38D-42D9-8018-825CD42299AE}"/>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C4F877F6-A2BD-483C-B2F6-8BBBFA893E65}"/>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617AEAF8-1246-4279-B987-0C02CDE1F156}"/>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B58C804C-1A18-48C0-80D5-AACF6F096BFD}"/>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Oval 21">
                <a:extLst>
                  <a:ext uri="{FF2B5EF4-FFF2-40B4-BE49-F238E27FC236}">
                    <a16:creationId xmlns:a16="http://schemas.microsoft.com/office/drawing/2014/main" id="{C8868886-837A-47FD-9805-028BDA521DB1}"/>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D16A0A6E-C070-450C-A76C-5F0DD5A8D3AC}"/>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8736D877-A63F-4027-AA33-694A17F8D0C7}"/>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24">
                <a:extLst>
                  <a:ext uri="{FF2B5EF4-FFF2-40B4-BE49-F238E27FC236}">
                    <a16:creationId xmlns:a16="http://schemas.microsoft.com/office/drawing/2014/main" id="{33639427-C578-46D3-99F6-377F75023CE2}"/>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869A0EB1-CB86-4E9D-9FCA-E3594CC2A264}"/>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13" name="TextBox 112">
            <a:extLst>
              <a:ext uri="{FF2B5EF4-FFF2-40B4-BE49-F238E27FC236}">
                <a16:creationId xmlns:a16="http://schemas.microsoft.com/office/drawing/2014/main" id="{237641DC-5367-41E9-B66E-8AEBEA2AD012}"/>
              </a:ext>
            </a:extLst>
          </p:cNvPr>
          <p:cNvSpPr txBox="1"/>
          <p:nvPr/>
        </p:nvSpPr>
        <p:spPr>
          <a:xfrm>
            <a:off x="6128028" y="1597801"/>
            <a:ext cx="5829456" cy="4016484"/>
          </a:xfrm>
          <a:prstGeom prst="rect">
            <a:avLst/>
          </a:prstGeom>
          <a:noFill/>
        </p:spPr>
        <p:txBody>
          <a:bodyPr wrap="square" rtlCol="0">
            <a:spAutoFit/>
          </a:bodyPr>
          <a:lstStyle/>
          <a:p>
            <a:pPr marL="457200" indent="-457200" algn="just">
              <a:buFont typeface="Arial" panose="020B0604020202020204" pitchFamily="34" charset="0"/>
              <a:buChar char="•"/>
            </a:pPr>
            <a:r>
              <a:rPr lang="en-US" sz="2500" dirty="0" err="1"/>
              <a:t>Là</a:t>
            </a:r>
            <a:r>
              <a:rPr lang="en-US" sz="2500" dirty="0"/>
              <a:t> </a:t>
            </a:r>
            <a:r>
              <a:rPr lang="en-US" sz="2500" dirty="0" err="1"/>
              <a:t>phần</a:t>
            </a:r>
            <a:r>
              <a:rPr lang="en-US" sz="2500" dirty="0"/>
              <a:t> </a:t>
            </a:r>
            <a:r>
              <a:rPr lang="en-US" sz="2500" dirty="0" err="1"/>
              <a:t>mềm</a:t>
            </a:r>
            <a:r>
              <a:rPr lang="en-US" sz="2500" dirty="0"/>
              <a:t> </a:t>
            </a:r>
            <a:r>
              <a:rPr lang="en-US" sz="2500" dirty="0" err="1"/>
              <a:t>tìm</a:t>
            </a:r>
            <a:r>
              <a:rPr lang="en-US" sz="2500" dirty="0"/>
              <a:t> </a:t>
            </a:r>
            <a:r>
              <a:rPr lang="en-US" sz="2500" dirty="0" err="1"/>
              <a:t>kiếm</a:t>
            </a:r>
            <a:r>
              <a:rPr lang="en-US" sz="2500" dirty="0"/>
              <a:t> </a:t>
            </a:r>
            <a:r>
              <a:rPr lang="en-US" sz="2500" dirty="0" err="1"/>
              <a:t>và</a:t>
            </a:r>
            <a:r>
              <a:rPr lang="en-US" sz="2500" dirty="0"/>
              <a:t> </a:t>
            </a:r>
            <a:r>
              <a:rPr lang="en-US" sz="2500" dirty="0" err="1"/>
              <a:t>bí</a:t>
            </a:r>
            <a:r>
              <a:rPr lang="en-US" sz="2500" dirty="0"/>
              <a:t> </a:t>
            </a:r>
            <a:r>
              <a:rPr lang="en-US" sz="2500" dirty="0" err="1"/>
              <a:t>mật</a:t>
            </a:r>
            <a:r>
              <a:rPr lang="en-US" sz="2500" dirty="0"/>
              <a:t> </a:t>
            </a:r>
            <a:r>
              <a:rPr lang="en-US" sz="2500" dirty="0" err="1"/>
              <a:t>giám</a:t>
            </a:r>
            <a:r>
              <a:rPr lang="en-US" sz="2500" dirty="0"/>
              <a:t> </a:t>
            </a:r>
            <a:r>
              <a:rPr lang="en-US" sz="2500" dirty="0" err="1"/>
              <a:t>sát</a:t>
            </a:r>
            <a:r>
              <a:rPr lang="en-US" sz="2500" dirty="0"/>
              <a:t> </a:t>
            </a:r>
            <a:r>
              <a:rPr lang="en-US" sz="2500" dirty="0" smtClean="0"/>
              <a:t>internet</a:t>
            </a:r>
            <a:endParaRPr lang="en-US" sz="2500" dirty="0"/>
          </a:p>
          <a:p>
            <a:pPr marL="457200" indent="-457200" algn="just">
              <a:spcBef>
                <a:spcPts val="600"/>
              </a:spcBef>
              <a:buFont typeface="Arial" panose="020B0604020202020204" pitchFamily="34" charset="0"/>
              <a:buChar char="•"/>
            </a:pPr>
            <a:r>
              <a:rPr lang="en-US" sz="2500" dirty="0" err="1"/>
              <a:t>Được</a:t>
            </a:r>
            <a:r>
              <a:rPr lang="en-US" sz="2500" dirty="0"/>
              <a:t> </a:t>
            </a:r>
            <a:r>
              <a:rPr lang="en-US" sz="2500" dirty="0" err="1"/>
              <a:t>công</a:t>
            </a:r>
            <a:r>
              <a:rPr lang="en-US" sz="2500" dirty="0"/>
              <a:t> </a:t>
            </a:r>
            <a:r>
              <a:rPr lang="en-US" sz="2500" dirty="0" err="1"/>
              <a:t>khai</a:t>
            </a:r>
            <a:r>
              <a:rPr lang="en-US" sz="2500" dirty="0"/>
              <a:t> </a:t>
            </a:r>
            <a:r>
              <a:rPr lang="en-US" sz="2500" dirty="0" err="1"/>
              <a:t>sử</a:t>
            </a:r>
            <a:r>
              <a:rPr lang="en-US" sz="2500" dirty="0"/>
              <a:t> </a:t>
            </a:r>
            <a:r>
              <a:rPr lang="en-US" sz="2500" dirty="0" err="1"/>
              <a:t>dụng</a:t>
            </a:r>
            <a:r>
              <a:rPr lang="en-US" sz="2500" dirty="0"/>
              <a:t> </a:t>
            </a:r>
            <a:r>
              <a:rPr lang="en-US" sz="2500" dirty="0" err="1"/>
              <a:t>bởi</a:t>
            </a:r>
            <a:r>
              <a:rPr lang="en-US" sz="2500" dirty="0"/>
              <a:t> </a:t>
            </a:r>
            <a:r>
              <a:rPr lang="en-US" sz="2500" dirty="0" err="1"/>
              <a:t>các</a:t>
            </a:r>
            <a:r>
              <a:rPr lang="en-US" sz="2500" dirty="0"/>
              <a:t> </a:t>
            </a:r>
            <a:r>
              <a:rPr lang="en-US" sz="2500" dirty="0" err="1"/>
              <a:t>cơ</a:t>
            </a:r>
            <a:r>
              <a:rPr lang="en-US" sz="2500" dirty="0"/>
              <a:t> </a:t>
            </a:r>
            <a:r>
              <a:rPr lang="en-US" sz="2500" dirty="0" err="1"/>
              <a:t>quan</a:t>
            </a:r>
            <a:r>
              <a:rPr lang="en-US" sz="2500" dirty="0"/>
              <a:t> </a:t>
            </a:r>
            <a:r>
              <a:rPr lang="en-US" sz="2500" dirty="0" err="1"/>
              <a:t>thuế</a:t>
            </a:r>
            <a:r>
              <a:rPr lang="en-US" sz="2500" dirty="0"/>
              <a:t> </a:t>
            </a:r>
            <a:r>
              <a:rPr lang="en-US" sz="2500" dirty="0" err="1"/>
              <a:t>của</a:t>
            </a:r>
            <a:r>
              <a:rPr lang="en-US" sz="2500" dirty="0"/>
              <a:t> 6 </a:t>
            </a:r>
            <a:r>
              <a:rPr lang="en-US" sz="2500" dirty="0" err="1"/>
              <a:t>quốc</a:t>
            </a:r>
            <a:r>
              <a:rPr lang="en-US" sz="2500" dirty="0"/>
              <a:t> </a:t>
            </a:r>
            <a:r>
              <a:rPr lang="en-US" sz="2500" dirty="0" err="1"/>
              <a:t>gia</a:t>
            </a:r>
            <a:r>
              <a:rPr lang="en-US" sz="2500" dirty="0"/>
              <a:t>: </a:t>
            </a:r>
            <a:r>
              <a:rPr lang="en-US" sz="2500" dirty="0" err="1"/>
              <a:t>Hà</a:t>
            </a:r>
            <a:r>
              <a:rPr lang="en-US" sz="2500" dirty="0"/>
              <a:t> Lan, </a:t>
            </a:r>
            <a:r>
              <a:rPr lang="en-US" sz="2500" dirty="0" err="1"/>
              <a:t>Áo</a:t>
            </a:r>
            <a:r>
              <a:rPr lang="en-US" sz="2500" dirty="0"/>
              <a:t>, Canada, </a:t>
            </a:r>
            <a:r>
              <a:rPr lang="en-US" sz="2500" dirty="0" err="1"/>
              <a:t>Đanh</a:t>
            </a:r>
            <a:r>
              <a:rPr lang="en-US" sz="2500" dirty="0"/>
              <a:t> </a:t>
            </a:r>
            <a:r>
              <a:rPr lang="en-US" sz="2500" dirty="0" err="1"/>
              <a:t>Mạch</a:t>
            </a:r>
            <a:r>
              <a:rPr lang="en-US" sz="2500" dirty="0"/>
              <a:t>, </a:t>
            </a:r>
            <a:r>
              <a:rPr lang="en-US" sz="2500" dirty="0" err="1"/>
              <a:t>Anh</a:t>
            </a:r>
            <a:r>
              <a:rPr lang="en-US" sz="2500" dirty="0"/>
              <a:t>, </a:t>
            </a:r>
            <a:r>
              <a:rPr lang="en-US" sz="2500" dirty="0" err="1"/>
              <a:t>Thụy</a:t>
            </a:r>
            <a:r>
              <a:rPr lang="en-US" sz="2500" dirty="0"/>
              <a:t> </a:t>
            </a:r>
            <a:r>
              <a:rPr lang="en-US" sz="2500" dirty="0" err="1"/>
              <a:t>Điển</a:t>
            </a:r>
            <a:r>
              <a:rPr lang="en-US" sz="2500" dirty="0"/>
              <a:t> </a:t>
            </a:r>
            <a:r>
              <a:rPr lang="en-US" sz="2500" dirty="0" err="1"/>
              <a:t>để</a:t>
            </a:r>
            <a:r>
              <a:rPr lang="en-US" sz="2500" dirty="0"/>
              <a:t> </a:t>
            </a:r>
            <a:r>
              <a:rPr lang="en-US" sz="2500" dirty="0" err="1"/>
              <a:t>điều</a:t>
            </a:r>
            <a:r>
              <a:rPr lang="en-US" sz="2500" dirty="0"/>
              <a:t> </a:t>
            </a:r>
            <a:r>
              <a:rPr lang="en-US" sz="2500" dirty="0" err="1"/>
              <a:t>tra</a:t>
            </a:r>
            <a:r>
              <a:rPr lang="en-US" sz="2500" dirty="0"/>
              <a:t> </a:t>
            </a:r>
            <a:r>
              <a:rPr lang="en-US" sz="2500" dirty="0" err="1"/>
              <a:t>các</a:t>
            </a:r>
            <a:r>
              <a:rPr lang="en-US" sz="2500" dirty="0"/>
              <a:t> </a:t>
            </a:r>
            <a:r>
              <a:rPr lang="en-US" sz="2500" dirty="0" err="1"/>
              <a:t>khả</a:t>
            </a:r>
            <a:r>
              <a:rPr lang="en-US" sz="2500" dirty="0"/>
              <a:t> </a:t>
            </a:r>
            <a:r>
              <a:rPr lang="en-US" sz="2500" dirty="0" err="1"/>
              <a:t>năng</a:t>
            </a:r>
            <a:r>
              <a:rPr lang="en-US" sz="2500" dirty="0"/>
              <a:t> </a:t>
            </a:r>
            <a:r>
              <a:rPr lang="en-US" sz="2500" dirty="0" err="1"/>
              <a:t>trốn</a:t>
            </a:r>
            <a:r>
              <a:rPr lang="en-US" sz="2500" dirty="0"/>
              <a:t> </a:t>
            </a:r>
            <a:r>
              <a:rPr lang="en-US" sz="2500" dirty="0" err="1"/>
              <a:t>thuế</a:t>
            </a:r>
            <a:r>
              <a:rPr lang="en-US" sz="2500" dirty="0"/>
              <a:t> </a:t>
            </a:r>
            <a:r>
              <a:rPr lang="en-US" sz="2500" dirty="0" err="1"/>
              <a:t>của</a:t>
            </a:r>
            <a:r>
              <a:rPr lang="en-US" sz="2500" dirty="0"/>
              <a:t> </a:t>
            </a:r>
            <a:r>
              <a:rPr lang="en-US" sz="2500" dirty="0" err="1"/>
              <a:t>các</a:t>
            </a:r>
            <a:r>
              <a:rPr lang="en-US" sz="2500" dirty="0"/>
              <a:t> </a:t>
            </a:r>
            <a:r>
              <a:rPr lang="en-US" sz="2500" dirty="0" err="1"/>
              <a:t>trang</a:t>
            </a:r>
            <a:r>
              <a:rPr lang="en-US" sz="2500" dirty="0"/>
              <a:t> web (</a:t>
            </a:r>
            <a:r>
              <a:rPr lang="en-US" sz="2500" dirty="0" err="1"/>
              <a:t>Cửa</a:t>
            </a:r>
            <a:r>
              <a:rPr lang="en-US" sz="2500" dirty="0"/>
              <a:t> </a:t>
            </a:r>
            <a:r>
              <a:rPr lang="en-US" sz="2500" dirty="0" err="1"/>
              <a:t>hàng</a:t>
            </a:r>
            <a:r>
              <a:rPr lang="en-US" sz="2500" dirty="0"/>
              <a:t> </a:t>
            </a:r>
            <a:r>
              <a:rPr lang="en-US" sz="2500" dirty="0" err="1"/>
              <a:t>trực</a:t>
            </a:r>
            <a:r>
              <a:rPr lang="en-US" sz="2500" dirty="0"/>
              <a:t> </a:t>
            </a:r>
            <a:r>
              <a:rPr lang="en-US" sz="2500" dirty="0" err="1"/>
              <a:t>tuyến</a:t>
            </a:r>
            <a:r>
              <a:rPr lang="en-US" sz="2500" dirty="0"/>
              <a:t>, </a:t>
            </a:r>
            <a:r>
              <a:rPr lang="en-US" sz="2500" dirty="0" err="1"/>
              <a:t>trang</a:t>
            </a:r>
            <a:r>
              <a:rPr lang="en-US" sz="2500" dirty="0"/>
              <a:t> </a:t>
            </a:r>
            <a:r>
              <a:rPr lang="en-US" sz="2500" dirty="0" err="1"/>
              <a:t>đánh</a:t>
            </a:r>
            <a:r>
              <a:rPr lang="en-US" sz="2500" dirty="0"/>
              <a:t> </a:t>
            </a:r>
            <a:r>
              <a:rPr lang="en-US" sz="2500" dirty="0" err="1"/>
              <a:t>bạc</a:t>
            </a:r>
            <a:r>
              <a:rPr lang="en-US" sz="2500" dirty="0"/>
              <a:t>,…) </a:t>
            </a:r>
            <a:r>
              <a:rPr lang="en-US" sz="2500" dirty="0" err="1"/>
              <a:t>và</a:t>
            </a:r>
            <a:r>
              <a:rPr lang="en-US" sz="2500" dirty="0"/>
              <a:t> </a:t>
            </a:r>
            <a:r>
              <a:rPr lang="en-US" sz="2500" dirty="0" err="1"/>
              <a:t>các</a:t>
            </a:r>
            <a:r>
              <a:rPr lang="en-US" sz="2500" dirty="0"/>
              <a:t> </a:t>
            </a:r>
            <a:r>
              <a:rPr lang="en-US" sz="2500" dirty="0" err="1"/>
              <a:t>khách</a:t>
            </a:r>
            <a:r>
              <a:rPr lang="en-US" sz="2500" dirty="0"/>
              <a:t> </a:t>
            </a:r>
            <a:r>
              <a:rPr lang="en-US" sz="2500" dirty="0" err="1"/>
              <a:t>hàng</a:t>
            </a:r>
            <a:r>
              <a:rPr lang="en-US" sz="2500" dirty="0"/>
              <a:t> </a:t>
            </a:r>
            <a:r>
              <a:rPr lang="en-US" sz="2500" dirty="0" err="1"/>
              <a:t>bán</a:t>
            </a:r>
            <a:r>
              <a:rPr lang="en-US" sz="2500" dirty="0"/>
              <a:t> </a:t>
            </a:r>
            <a:r>
              <a:rPr lang="en-US" sz="2500" dirty="0" err="1"/>
              <a:t>hàng</a:t>
            </a:r>
            <a:r>
              <a:rPr lang="en-US" sz="2500" dirty="0"/>
              <a:t>, </a:t>
            </a:r>
            <a:r>
              <a:rPr lang="en-US" sz="2500" dirty="0" err="1"/>
              <a:t>đấu</a:t>
            </a:r>
            <a:r>
              <a:rPr lang="en-US" sz="2500" dirty="0"/>
              <a:t> </a:t>
            </a:r>
            <a:r>
              <a:rPr lang="en-US" sz="2500" dirty="0" err="1"/>
              <a:t>giá</a:t>
            </a:r>
            <a:r>
              <a:rPr lang="en-US" sz="2500" dirty="0"/>
              <a:t> </a:t>
            </a:r>
            <a:r>
              <a:rPr lang="en-US" sz="2500" dirty="0" err="1"/>
              <a:t>trực</a:t>
            </a:r>
            <a:r>
              <a:rPr lang="en-US" sz="2500" dirty="0"/>
              <a:t> </a:t>
            </a:r>
            <a:r>
              <a:rPr lang="en-US" sz="2500" dirty="0" err="1"/>
              <a:t>tuyến</a:t>
            </a:r>
            <a:r>
              <a:rPr lang="en-US" sz="2500" dirty="0"/>
              <a:t>. </a:t>
            </a:r>
          </a:p>
        </p:txBody>
      </p:sp>
      <p:sp>
        <p:nvSpPr>
          <p:cNvPr id="114" name="Text Placeholder 13">
            <a:extLst>
              <a:ext uri="{FF2B5EF4-FFF2-40B4-BE49-F238E27FC236}">
                <a16:creationId xmlns:a16="http://schemas.microsoft.com/office/drawing/2014/main" id="{D4D9A0FC-E76F-40E0-98A4-05444827C1D8}"/>
              </a:ext>
            </a:extLst>
          </p:cNvPr>
          <p:cNvSpPr txBox="1">
            <a:spLocks/>
          </p:cNvSpPr>
          <p:nvPr/>
        </p:nvSpPr>
        <p:spPr>
          <a:xfrm>
            <a:off x="850724" y="214657"/>
            <a:ext cx="10239642" cy="11786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GB" sz="4800" b="1" dirty="0" err="1">
                <a:solidFill>
                  <a:srgbClr val="FF0000"/>
                </a:solidFill>
              </a:rPr>
              <a:t>Ứng</a:t>
            </a:r>
            <a:r>
              <a:rPr lang="en-GB" sz="4800" b="1" dirty="0">
                <a:solidFill>
                  <a:srgbClr val="FF0000"/>
                </a:solidFill>
              </a:rPr>
              <a:t> </a:t>
            </a:r>
            <a:r>
              <a:rPr lang="en-GB" sz="4800" b="1" dirty="0" err="1">
                <a:solidFill>
                  <a:srgbClr val="FF0000"/>
                </a:solidFill>
              </a:rPr>
              <a:t>dụng</a:t>
            </a:r>
            <a:r>
              <a:rPr lang="en-GB" sz="4800" b="1" dirty="0">
                <a:solidFill>
                  <a:srgbClr val="FF0000"/>
                </a:solidFill>
              </a:rPr>
              <a:t> </a:t>
            </a:r>
            <a:r>
              <a:rPr lang="en-GB" sz="4800" b="1" dirty="0" err="1">
                <a:solidFill>
                  <a:srgbClr val="FF0000"/>
                </a:solidFill>
              </a:rPr>
              <a:t>của</a:t>
            </a:r>
            <a:r>
              <a:rPr lang="en-GB" sz="4800" b="1" dirty="0">
                <a:solidFill>
                  <a:srgbClr val="FF0000"/>
                </a:solidFill>
              </a:rPr>
              <a:t> web crawler Xenon</a:t>
            </a:r>
            <a:endParaRPr lang="en-US" altLang="ko-KR" sz="4800" b="1" dirty="0">
              <a:solidFill>
                <a:srgbClr val="FF0000"/>
              </a:solidFill>
              <a:latin typeface="+mj-lt"/>
              <a:cs typeface="Arial" pitchFamily="34" charset="0"/>
            </a:endParaRPr>
          </a:p>
        </p:txBody>
      </p:sp>
      <p:grpSp>
        <p:nvGrpSpPr>
          <p:cNvPr id="117" name="그룹 304">
            <a:extLst>
              <a:ext uri="{FF2B5EF4-FFF2-40B4-BE49-F238E27FC236}">
                <a16:creationId xmlns:a16="http://schemas.microsoft.com/office/drawing/2014/main" id="{841B2BF5-9904-4ECE-ADEF-DF40947B9A28}"/>
              </a:ext>
            </a:extLst>
          </p:cNvPr>
          <p:cNvGrpSpPr/>
          <p:nvPr/>
        </p:nvGrpSpPr>
        <p:grpSpPr>
          <a:xfrm>
            <a:off x="175103" y="1647917"/>
            <a:ext cx="5934322" cy="3452998"/>
            <a:chOff x="635000" y="1382713"/>
            <a:chExt cx="7869238" cy="4572000"/>
          </a:xfrm>
          <a:solidFill>
            <a:schemeClr val="accent1">
              <a:lumMod val="50000"/>
            </a:schemeClr>
          </a:solidFill>
        </p:grpSpPr>
        <p:sp>
          <p:nvSpPr>
            <p:cNvPr id="118" name="Freeform 8">
              <a:extLst>
                <a:ext uri="{FF2B5EF4-FFF2-40B4-BE49-F238E27FC236}">
                  <a16:creationId xmlns:a16="http://schemas.microsoft.com/office/drawing/2014/main" id="{F2B5999B-B5FA-4868-9EEF-CCAB6E38E1BD}"/>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9" name="Freeform 9">
              <a:extLst>
                <a:ext uri="{FF2B5EF4-FFF2-40B4-BE49-F238E27FC236}">
                  <a16:creationId xmlns:a16="http://schemas.microsoft.com/office/drawing/2014/main" id="{737D90D2-BEC4-4C2D-978C-0348DFA0F825}"/>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0" name="Freeform 10">
              <a:extLst>
                <a:ext uri="{FF2B5EF4-FFF2-40B4-BE49-F238E27FC236}">
                  <a16:creationId xmlns:a16="http://schemas.microsoft.com/office/drawing/2014/main" id="{E4827B9D-8E19-4954-81E1-48B3BF586BB2}"/>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1" name="Freeform 11">
              <a:extLst>
                <a:ext uri="{FF2B5EF4-FFF2-40B4-BE49-F238E27FC236}">
                  <a16:creationId xmlns:a16="http://schemas.microsoft.com/office/drawing/2014/main" id="{5C23000C-9912-4F42-BF5D-B11F29DCC981}"/>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183698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0-#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additive="base">
                                        <p:cTn id="13" dur="500" fill="hold"/>
                                        <p:tgtEl>
                                          <p:spTgt spid="113"/>
                                        </p:tgtEl>
                                        <p:attrNameLst>
                                          <p:attrName>ppt_x</p:attrName>
                                        </p:attrNameLst>
                                      </p:cBhvr>
                                      <p:tavLst>
                                        <p:tav tm="0">
                                          <p:val>
                                            <p:strVal val="#ppt_x"/>
                                          </p:val>
                                        </p:tav>
                                        <p:tav tm="100000">
                                          <p:val>
                                            <p:strVal val="#ppt_x"/>
                                          </p:val>
                                        </p:tav>
                                      </p:tavLst>
                                    </p:anim>
                                    <p:anim calcmode="lin" valueType="num">
                                      <p:cBhvr additive="base">
                                        <p:cTn id="14"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Káº¿t quáº£ hÃ¬nh áº£nh cho dá»ch vá»¥ so sÃ¡nh giÃ¡"/>
          <p:cNvPicPr/>
          <p:nvPr/>
        </p:nvPicPr>
        <p:blipFill>
          <a:blip r:embed="rId2">
            <a:extLst>
              <a:ext uri="{28A0092B-C50C-407E-A947-70E740481C1C}">
                <a14:useLocalDpi xmlns:a14="http://schemas.microsoft.com/office/drawing/2010/main" val="0"/>
              </a:ext>
            </a:extLst>
          </a:blip>
          <a:srcRect/>
          <a:stretch>
            <a:fillRect/>
          </a:stretch>
        </p:blipFill>
        <p:spPr bwMode="auto">
          <a:xfrm>
            <a:off x="-173644" y="655325"/>
            <a:ext cx="5565915" cy="4339117"/>
          </a:xfrm>
          <a:prstGeom prst="rect">
            <a:avLst/>
          </a:prstGeom>
          <a:noFill/>
          <a:ln>
            <a:noFill/>
          </a:ln>
        </p:spPr>
      </p:pic>
      <p:sp>
        <p:nvSpPr>
          <p:cNvPr id="4" name="Freeform: Shape 3">
            <a:extLst>
              <a:ext uri="{FF2B5EF4-FFF2-40B4-BE49-F238E27FC236}">
                <a16:creationId xmlns:a16="http://schemas.microsoft.com/office/drawing/2014/main" id="{FD0251BB-A37C-43A0-85AD-626D278E1C2B}"/>
              </a:ext>
            </a:extLst>
          </p:cNvPr>
          <p:cNvSpPr/>
          <p:nvPr/>
        </p:nvSpPr>
        <p:spPr>
          <a:xfrm rot="60000">
            <a:off x="10979" y="4311383"/>
            <a:ext cx="12250881" cy="1932806"/>
          </a:xfrm>
          <a:custGeom>
            <a:avLst/>
            <a:gdLst>
              <a:gd name="connsiteX0" fmla="*/ 6684855 w 12250881"/>
              <a:gd name="connsiteY0" fmla="*/ 4153 h 1932806"/>
              <a:gd name="connsiteX1" fmla="*/ 12250881 w 12250881"/>
              <a:gd name="connsiteY1" fmla="*/ 813292 h 1932806"/>
              <a:gd name="connsiteX2" fmla="*/ 145698 w 12250881"/>
              <a:gd name="connsiteY2" fmla="*/ 1866080 h 1932806"/>
              <a:gd name="connsiteX3" fmla="*/ 4956 w 12250881"/>
              <a:gd name="connsiteY3" fmla="*/ 1932806 h 1932806"/>
              <a:gd name="connsiteX4" fmla="*/ 0 w 12250881"/>
              <a:gd name="connsiteY4" fmla="*/ 1648899 h 1932806"/>
              <a:gd name="connsiteX5" fmla="*/ 53621 w 12250881"/>
              <a:gd name="connsiteY5" fmla="*/ 1623443 h 1932806"/>
              <a:gd name="connsiteX6" fmla="*/ 5856372 w 12250881"/>
              <a:gd name="connsiteY6" fmla="*/ 61303 h 1932806"/>
              <a:gd name="connsiteX7" fmla="*/ 6684855 w 12250881"/>
              <a:gd name="connsiteY7" fmla="*/ 4153 h 193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0881" h="1932806">
                <a:moveTo>
                  <a:pt x="6684855" y="4153"/>
                </a:moveTo>
                <a:cubicBezTo>
                  <a:pt x="8689764" y="-49420"/>
                  <a:pt x="11115635" y="426044"/>
                  <a:pt x="12250881" y="813292"/>
                </a:cubicBezTo>
                <a:cubicBezTo>
                  <a:pt x="8191789" y="-341690"/>
                  <a:pt x="3979754" y="101896"/>
                  <a:pt x="145698" y="1866080"/>
                </a:cubicBezTo>
                <a:lnTo>
                  <a:pt x="4956" y="1932806"/>
                </a:lnTo>
                <a:lnTo>
                  <a:pt x="0" y="1648899"/>
                </a:lnTo>
                <a:lnTo>
                  <a:pt x="53621" y="1623443"/>
                </a:lnTo>
                <a:cubicBezTo>
                  <a:pt x="1848851" y="801852"/>
                  <a:pt x="3850628" y="250487"/>
                  <a:pt x="5856372" y="61303"/>
                </a:cubicBezTo>
                <a:cubicBezTo>
                  <a:pt x="6120615" y="30257"/>
                  <a:pt x="6398439" y="11807"/>
                  <a:pt x="6684855" y="4153"/>
                </a:cubicBezTo>
                <a:close/>
              </a:path>
            </a:pathLst>
          </a:custGeom>
          <a:solidFill>
            <a:schemeClr val="accent2">
              <a:lumMod val="7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B9CAF9D2-C9D3-4A19-9A83-4A1188348123}"/>
              </a:ext>
            </a:extLst>
          </p:cNvPr>
          <p:cNvSpPr/>
          <p:nvPr/>
        </p:nvSpPr>
        <p:spPr>
          <a:xfrm>
            <a:off x="0" y="4601423"/>
            <a:ext cx="12192000" cy="2256577"/>
          </a:xfrm>
          <a:custGeom>
            <a:avLst/>
            <a:gdLst>
              <a:gd name="connsiteX0" fmla="*/ 7971277 w 12294504"/>
              <a:gd name="connsiteY0" fmla="*/ 36 h 2256577"/>
              <a:gd name="connsiteX1" fmla="*/ 12017617 w 12294504"/>
              <a:gd name="connsiteY1" fmla="*/ 537122 h 2256577"/>
              <a:gd name="connsiteX2" fmla="*/ 12294504 w 12294504"/>
              <a:gd name="connsiteY2" fmla="*/ 617617 h 2256577"/>
              <a:gd name="connsiteX3" fmla="*/ 12294504 w 12294504"/>
              <a:gd name="connsiteY3" fmla="*/ 2256577 h 2256577"/>
              <a:gd name="connsiteX4" fmla="*/ 0 w 12294504"/>
              <a:gd name="connsiteY4" fmla="*/ 2256577 h 2256577"/>
              <a:gd name="connsiteX5" fmla="*/ 128960 w 12294504"/>
              <a:gd name="connsiteY5" fmla="*/ 2175315 h 2256577"/>
              <a:gd name="connsiteX6" fmla="*/ 6572316 w 12294504"/>
              <a:gd name="connsiteY6" fmla="*/ 66838 h 2256577"/>
              <a:gd name="connsiteX7" fmla="*/ 7971277 w 12294504"/>
              <a:gd name="connsiteY7" fmla="*/ 36 h 225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94504" h="2256577">
                <a:moveTo>
                  <a:pt x="7971277" y="36"/>
                </a:moveTo>
                <a:cubicBezTo>
                  <a:pt x="9360944" y="-3013"/>
                  <a:pt x="10719477" y="182904"/>
                  <a:pt x="12017617" y="537122"/>
                </a:cubicBezTo>
                <a:lnTo>
                  <a:pt x="12294504" y="617617"/>
                </a:lnTo>
                <a:lnTo>
                  <a:pt x="12294504" y="2256577"/>
                </a:lnTo>
                <a:lnTo>
                  <a:pt x="0" y="2256577"/>
                </a:lnTo>
                <a:lnTo>
                  <a:pt x="128960" y="2175315"/>
                </a:lnTo>
                <a:cubicBezTo>
                  <a:pt x="2040772" y="1028220"/>
                  <a:pt x="4227026" y="285705"/>
                  <a:pt x="6572316" y="66838"/>
                </a:cubicBezTo>
                <a:cubicBezTo>
                  <a:pt x="7041374" y="23065"/>
                  <a:pt x="7508055" y="1053"/>
                  <a:pt x="7971277" y="36"/>
                </a:cubicBezTo>
                <a:close/>
              </a:path>
            </a:pathLst>
          </a:cu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4EFD06-DEFD-4CB3-BED0-E2DFD8A7FC8A}"/>
              </a:ext>
            </a:extLst>
          </p:cNvPr>
          <p:cNvSpPr/>
          <p:nvPr/>
        </p:nvSpPr>
        <p:spPr>
          <a:xfrm>
            <a:off x="5447348" y="943561"/>
            <a:ext cx="79393" cy="25653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74340448-840C-4012-B3E1-1AFDE2754008}"/>
              </a:ext>
            </a:extLst>
          </p:cNvPr>
          <p:cNvSpPr/>
          <p:nvPr/>
        </p:nvSpPr>
        <p:spPr>
          <a:xfrm>
            <a:off x="5350264" y="709160"/>
            <a:ext cx="321874" cy="266798"/>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40C44707-CFEA-49BA-83EE-87C14029CF7E}"/>
              </a:ext>
            </a:extLst>
          </p:cNvPr>
          <p:cNvSpPr/>
          <p:nvPr/>
        </p:nvSpPr>
        <p:spPr>
          <a:xfrm>
            <a:off x="5344450" y="3508943"/>
            <a:ext cx="321874" cy="266798"/>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Freeform: Shape 9">
            <a:extLst>
              <a:ext uri="{FF2B5EF4-FFF2-40B4-BE49-F238E27FC236}">
                <a16:creationId xmlns:a16="http://schemas.microsoft.com/office/drawing/2014/main" id="{2B5BDEA2-5937-4097-9A57-336EE5E541BB}"/>
              </a:ext>
            </a:extLst>
          </p:cNvPr>
          <p:cNvSpPr/>
          <p:nvPr/>
        </p:nvSpPr>
        <p:spPr>
          <a:xfrm>
            <a:off x="257175" y="4649023"/>
            <a:ext cx="11934824" cy="2208977"/>
          </a:xfrm>
          <a:custGeom>
            <a:avLst/>
            <a:gdLst>
              <a:gd name="connsiteX0" fmla="*/ 7971277 w 12294504"/>
              <a:gd name="connsiteY0" fmla="*/ 36 h 2256577"/>
              <a:gd name="connsiteX1" fmla="*/ 12017617 w 12294504"/>
              <a:gd name="connsiteY1" fmla="*/ 537122 h 2256577"/>
              <a:gd name="connsiteX2" fmla="*/ 12294504 w 12294504"/>
              <a:gd name="connsiteY2" fmla="*/ 617617 h 2256577"/>
              <a:gd name="connsiteX3" fmla="*/ 12294504 w 12294504"/>
              <a:gd name="connsiteY3" fmla="*/ 2256577 h 2256577"/>
              <a:gd name="connsiteX4" fmla="*/ 0 w 12294504"/>
              <a:gd name="connsiteY4" fmla="*/ 2256577 h 2256577"/>
              <a:gd name="connsiteX5" fmla="*/ 128960 w 12294504"/>
              <a:gd name="connsiteY5" fmla="*/ 2175315 h 2256577"/>
              <a:gd name="connsiteX6" fmla="*/ 6572316 w 12294504"/>
              <a:gd name="connsiteY6" fmla="*/ 66838 h 2256577"/>
              <a:gd name="connsiteX7" fmla="*/ 7971277 w 12294504"/>
              <a:gd name="connsiteY7" fmla="*/ 36 h 225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94504" h="2256577">
                <a:moveTo>
                  <a:pt x="7971277" y="36"/>
                </a:moveTo>
                <a:cubicBezTo>
                  <a:pt x="9360944" y="-3013"/>
                  <a:pt x="10719477" y="182904"/>
                  <a:pt x="12017617" y="537122"/>
                </a:cubicBezTo>
                <a:lnTo>
                  <a:pt x="12294504" y="617617"/>
                </a:lnTo>
                <a:lnTo>
                  <a:pt x="12294504" y="2256577"/>
                </a:lnTo>
                <a:lnTo>
                  <a:pt x="0" y="2256577"/>
                </a:lnTo>
                <a:lnTo>
                  <a:pt x="128960" y="2175315"/>
                </a:lnTo>
                <a:cubicBezTo>
                  <a:pt x="2040772" y="1028220"/>
                  <a:pt x="4227026" y="285705"/>
                  <a:pt x="6572316" y="66838"/>
                </a:cubicBezTo>
                <a:cubicBezTo>
                  <a:pt x="7041374" y="23065"/>
                  <a:pt x="7508055" y="1053"/>
                  <a:pt x="7971277" y="36"/>
                </a:cubicBezTo>
                <a:close/>
              </a:path>
            </a:pathLst>
          </a:custGeom>
          <a:solidFill>
            <a:schemeClr val="accent2"/>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BD88684-F9D5-4A17-8D64-E7CCC57B596D}"/>
              </a:ext>
            </a:extLst>
          </p:cNvPr>
          <p:cNvSpPr txBox="1"/>
          <p:nvPr/>
        </p:nvSpPr>
        <p:spPr>
          <a:xfrm>
            <a:off x="5691014" y="1294609"/>
            <a:ext cx="6288036" cy="2015936"/>
          </a:xfrm>
          <a:prstGeom prst="rect">
            <a:avLst/>
          </a:prstGeom>
          <a:noFill/>
        </p:spPr>
        <p:txBody>
          <a:bodyPr wrap="square" rtlCol="0">
            <a:spAutoFit/>
          </a:bodyPr>
          <a:lstStyle/>
          <a:p>
            <a:r>
              <a:rPr lang="en-US" sz="2500" dirty="0" err="1"/>
              <a:t>Là</a:t>
            </a:r>
            <a:r>
              <a:rPr lang="en-US" sz="2500" dirty="0"/>
              <a:t> </a:t>
            </a:r>
            <a:r>
              <a:rPr lang="en-US" sz="2500" dirty="0" err="1"/>
              <a:t>một</a:t>
            </a:r>
            <a:r>
              <a:rPr lang="en-US" sz="2500" dirty="0"/>
              <a:t> </a:t>
            </a:r>
            <a:r>
              <a:rPr lang="en-US" sz="2500" dirty="0" err="1"/>
              <a:t>công</a:t>
            </a:r>
            <a:r>
              <a:rPr lang="en-US" sz="2500" dirty="0"/>
              <a:t> </a:t>
            </a:r>
            <a:r>
              <a:rPr lang="en-US" sz="2500" dirty="0" err="1"/>
              <a:t>cụ</a:t>
            </a:r>
            <a:r>
              <a:rPr lang="en-US" sz="2500" dirty="0"/>
              <a:t> </a:t>
            </a:r>
            <a:r>
              <a:rPr lang="en-US" sz="2500" dirty="0" err="1"/>
              <a:t>tìm</a:t>
            </a:r>
            <a:r>
              <a:rPr lang="en-US" sz="2500" dirty="0"/>
              <a:t> </a:t>
            </a:r>
            <a:r>
              <a:rPr lang="en-US" sz="2500" dirty="0" err="1"/>
              <a:t>kiếm</a:t>
            </a:r>
            <a:r>
              <a:rPr lang="en-US" sz="2500" dirty="0"/>
              <a:t> </a:t>
            </a:r>
            <a:r>
              <a:rPr lang="en-US" sz="2500" dirty="0" err="1"/>
              <a:t>mà</a:t>
            </a:r>
            <a:r>
              <a:rPr lang="en-US" sz="2500" dirty="0"/>
              <a:t> </a:t>
            </a:r>
            <a:r>
              <a:rPr lang="en-US" sz="2500" dirty="0" err="1"/>
              <a:t>người</a:t>
            </a:r>
            <a:r>
              <a:rPr lang="en-US" sz="2500" dirty="0"/>
              <a:t> </a:t>
            </a:r>
            <a:r>
              <a:rPr lang="en-US" sz="2500" dirty="0" err="1"/>
              <a:t>mua</a:t>
            </a:r>
            <a:r>
              <a:rPr lang="en-US" sz="2500" dirty="0"/>
              <a:t> </a:t>
            </a:r>
            <a:r>
              <a:rPr lang="en-US" sz="2500" dirty="0" err="1"/>
              <a:t>hàng</a:t>
            </a:r>
            <a:r>
              <a:rPr lang="en-US" sz="2500" dirty="0"/>
              <a:t> </a:t>
            </a:r>
            <a:r>
              <a:rPr lang="en-US" sz="2500" dirty="0" err="1"/>
              <a:t>sử</a:t>
            </a:r>
            <a:r>
              <a:rPr lang="en-US" sz="2500" dirty="0"/>
              <a:t> </a:t>
            </a:r>
            <a:r>
              <a:rPr lang="en-US" sz="2500" dirty="0" err="1"/>
              <a:t>dụng</a:t>
            </a:r>
            <a:r>
              <a:rPr lang="en-US" sz="2500" dirty="0"/>
              <a:t> </a:t>
            </a:r>
            <a:r>
              <a:rPr lang="en-US" sz="2500" dirty="0" err="1"/>
              <a:t>để</a:t>
            </a:r>
            <a:r>
              <a:rPr lang="en-US" sz="2500" dirty="0"/>
              <a:t> </a:t>
            </a:r>
            <a:r>
              <a:rPr lang="en-US" sz="2500" dirty="0" err="1"/>
              <a:t>tìm</a:t>
            </a:r>
            <a:r>
              <a:rPr lang="en-US" sz="2500" dirty="0"/>
              <a:t> </a:t>
            </a:r>
            <a:r>
              <a:rPr lang="en-US" sz="2500" dirty="0" err="1"/>
              <a:t>kiếm</a:t>
            </a:r>
            <a:r>
              <a:rPr lang="en-US" sz="2500" dirty="0"/>
              <a:t>, </a:t>
            </a:r>
            <a:r>
              <a:rPr lang="en-US" sz="2500" dirty="0" err="1"/>
              <a:t>lọc</a:t>
            </a:r>
            <a:r>
              <a:rPr lang="en-US" sz="2500" dirty="0"/>
              <a:t> </a:t>
            </a:r>
            <a:r>
              <a:rPr lang="en-US" sz="2500" dirty="0" err="1"/>
              <a:t>và</a:t>
            </a:r>
            <a:r>
              <a:rPr lang="en-US" sz="2500" dirty="0"/>
              <a:t> so </a:t>
            </a:r>
            <a:r>
              <a:rPr lang="en-US" sz="2500" dirty="0" err="1"/>
              <a:t>sánh</a:t>
            </a:r>
            <a:r>
              <a:rPr lang="en-US" sz="2500" dirty="0"/>
              <a:t> </a:t>
            </a:r>
            <a:r>
              <a:rPr lang="en-US" sz="2500" dirty="0" err="1"/>
              <a:t>các</a:t>
            </a:r>
            <a:r>
              <a:rPr lang="en-US" sz="2500" dirty="0"/>
              <a:t> </a:t>
            </a:r>
            <a:r>
              <a:rPr lang="en-US" sz="2500" dirty="0" err="1"/>
              <a:t>sản</a:t>
            </a:r>
            <a:r>
              <a:rPr lang="en-US" sz="2500" dirty="0"/>
              <a:t> </a:t>
            </a:r>
            <a:r>
              <a:rPr lang="en-US" sz="2500" dirty="0" err="1"/>
              <a:t>phẩm</a:t>
            </a:r>
            <a:r>
              <a:rPr lang="en-US" sz="2500" dirty="0"/>
              <a:t> </a:t>
            </a:r>
            <a:r>
              <a:rPr lang="en-US" sz="2500" dirty="0" err="1"/>
              <a:t>dựa</a:t>
            </a:r>
            <a:r>
              <a:rPr lang="en-US" sz="2500" dirty="0"/>
              <a:t> </a:t>
            </a:r>
            <a:r>
              <a:rPr lang="en-US" sz="2500" dirty="0" err="1"/>
              <a:t>trên</a:t>
            </a:r>
            <a:r>
              <a:rPr lang="en-US" sz="2500" dirty="0"/>
              <a:t> </a:t>
            </a:r>
            <a:r>
              <a:rPr lang="en-US" sz="2500" dirty="0" err="1"/>
              <a:t>giá</a:t>
            </a:r>
            <a:r>
              <a:rPr lang="en-US" sz="2500" dirty="0"/>
              <a:t>, </a:t>
            </a:r>
            <a:r>
              <a:rPr lang="en-US" sz="2500" dirty="0" err="1"/>
              <a:t>tính</a:t>
            </a:r>
            <a:r>
              <a:rPr lang="en-US" sz="2500" dirty="0"/>
              <a:t> </a:t>
            </a:r>
            <a:r>
              <a:rPr lang="en-US" sz="2500" dirty="0" err="1"/>
              <a:t>năng</a:t>
            </a:r>
            <a:r>
              <a:rPr lang="en-US" sz="2500" dirty="0"/>
              <a:t>, </a:t>
            </a:r>
            <a:r>
              <a:rPr lang="en-US" sz="2500" dirty="0" err="1"/>
              <a:t>đánh</a:t>
            </a:r>
            <a:r>
              <a:rPr lang="en-US" sz="2500" dirty="0"/>
              <a:t> </a:t>
            </a:r>
            <a:r>
              <a:rPr lang="en-US" sz="2500" dirty="0" err="1"/>
              <a:t>giá</a:t>
            </a:r>
            <a:r>
              <a:rPr lang="en-US" sz="2500" dirty="0"/>
              <a:t> </a:t>
            </a:r>
            <a:r>
              <a:rPr lang="en-US" sz="2500" dirty="0" err="1"/>
              <a:t>và</a:t>
            </a:r>
            <a:r>
              <a:rPr lang="en-US" sz="2500" dirty="0"/>
              <a:t> </a:t>
            </a:r>
            <a:r>
              <a:rPr lang="en-US" sz="2500" dirty="0" err="1"/>
              <a:t>các</a:t>
            </a:r>
            <a:r>
              <a:rPr lang="en-US" sz="2500" dirty="0"/>
              <a:t> </a:t>
            </a:r>
            <a:r>
              <a:rPr lang="en-US" sz="2500" dirty="0" err="1"/>
              <a:t>tiêu</a:t>
            </a:r>
            <a:r>
              <a:rPr lang="en-US" sz="2500" dirty="0"/>
              <a:t> </a:t>
            </a:r>
            <a:r>
              <a:rPr lang="en-US" sz="2500" dirty="0" err="1"/>
              <a:t>chí</a:t>
            </a:r>
            <a:r>
              <a:rPr lang="en-US" sz="2500" dirty="0"/>
              <a:t> </a:t>
            </a:r>
            <a:r>
              <a:rPr lang="en-US" sz="2500" dirty="0" err="1"/>
              <a:t>khác</a:t>
            </a:r>
            <a:r>
              <a:rPr lang="en-US" sz="2500" dirty="0"/>
              <a:t> </a:t>
            </a:r>
            <a:r>
              <a:rPr lang="en-US" sz="2500" dirty="0" err="1"/>
              <a:t>để</a:t>
            </a:r>
            <a:r>
              <a:rPr lang="en-US" sz="2500" dirty="0"/>
              <a:t> </a:t>
            </a:r>
            <a:r>
              <a:rPr lang="en-US" sz="2500" dirty="0" err="1"/>
              <a:t>đưa</a:t>
            </a:r>
            <a:r>
              <a:rPr lang="en-US" sz="2500" dirty="0"/>
              <a:t> </a:t>
            </a:r>
            <a:r>
              <a:rPr lang="en-US" sz="2500" dirty="0" err="1"/>
              <a:t>ra</a:t>
            </a:r>
            <a:r>
              <a:rPr lang="en-US" sz="2500" dirty="0"/>
              <a:t> </a:t>
            </a:r>
            <a:r>
              <a:rPr lang="en-US" sz="2500" dirty="0" err="1"/>
              <a:t>quyết</a:t>
            </a:r>
            <a:r>
              <a:rPr lang="en-US" sz="2500" dirty="0"/>
              <a:t> </a:t>
            </a:r>
            <a:r>
              <a:rPr lang="en-US" sz="2500" dirty="0" err="1"/>
              <a:t>định</a:t>
            </a:r>
            <a:r>
              <a:rPr lang="en-US" sz="2500" dirty="0"/>
              <a:t> </a:t>
            </a:r>
            <a:r>
              <a:rPr lang="en-US" sz="2500" dirty="0" err="1"/>
              <a:t>mua</a:t>
            </a:r>
            <a:r>
              <a:rPr lang="en-US" sz="2500" dirty="0"/>
              <a:t> </a:t>
            </a:r>
            <a:r>
              <a:rPr lang="en-US" sz="2500" dirty="0" err="1"/>
              <a:t>hàng</a:t>
            </a:r>
            <a:endParaRPr lang="en-US" altLang="ko-KR" sz="2500" dirty="0">
              <a:solidFill>
                <a:schemeClr val="tx1">
                  <a:lumMod val="75000"/>
                  <a:lumOff val="25000"/>
                </a:schemeClr>
              </a:solidFill>
            </a:endParaRPr>
          </a:p>
        </p:txBody>
      </p:sp>
      <p:sp>
        <p:nvSpPr>
          <p:cNvPr id="19" name="TextBox 18">
            <a:extLst>
              <a:ext uri="{FF2B5EF4-FFF2-40B4-BE49-F238E27FC236}">
                <a16:creationId xmlns:a16="http://schemas.microsoft.com/office/drawing/2014/main" id="{18C253F4-FB12-4E22-8C32-8EDB53C61546}"/>
              </a:ext>
            </a:extLst>
          </p:cNvPr>
          <p:cNvSpPr txBox="1"/>
          <p:nvPr userDrawn="1"/>
        </p:nvSpPr>
        <p:spPr>
          <a:xfrm>
            <a:off x="5648117" y="1280863"/>
            <a:ext cx="5212080" cy="2015936"/>
          </a:xfrm>
          <a:prstGeom prst="rect">
            <a:avLst/>
          </a:prstGeom>
          <a:noFill/>
        </p:spPr>
        <p:txBody>
          <a:bodyPr wrap="square" rtlCol="0">
            <a:spAutoFit/>
          </a:bodyPr>
          <a:lstStyle/>
          <a:p>
            <a:pPr algn="just"/>
            <a:r>
              <a:rPr lang="en-US" sz="2500" dirty="0" err="1"/>
              <a:t>Hầu</a:t>
            </a:r>
            <a:r>
              <a:rPr lang="en-US" sz="2500" dirty="0"/>
              <a:t> </a:t>
            </a:r>
            <a:r>
              <a:rPr lang="en-US" sz="2500" dirty="0" err="1"/>
              <a:t>hết</a:t>
            </a:r>
            <a:r>
              <a:rPr lang="en-US" sz="2500" dirty="0"/>
              <a:t> </a:t>
            </a:r>
            <a:r>
              <a:rPr lang="en-US" sz="2500" dirty="0" err="1"/>
              <a:t>các</a:t>
            </a:r>
            <a:r>
              <a:rPr lang="en-US" sz="2500" dirty="0"/>
              <a:t> </a:t>
            </a:r>
            <a:r>
              <a:rPr lang="en-US" sz="2500" dirty="0" err="1"/>
              <a:t>trang</a:t>
            </a:r>
            <a:r>
              <a:rPr lang="en-US" sz="2500" dirty="0"/>
              <a:t> so </a:t>
            </a:r>
            <a:r>
              <a:rPr lang="en-US" sz="2500" dirty="0" err="1"/>
              <a:t>sánh</a:t>
            </a:r>
            <a:r>
              <a:rPr lang="en-US" sz="2500" dirty="0"/>
              <a:t> </a:t>
            </a:r>
            <a:r>
              <a:rPr lang="en-US" sz="2500" dirty="0" err="1"/>
              <a:t>giá</a:t>
            </a:r>
            <a:r>
              <a:rPr lang="en-US" sz="2500" dirty="0"/>
              <a:t> </a:t>
            </a:r>
            <a:r>
              <a:rPr lang="en-US" sz="2500" dirty="0" err="1"/>
              <a:t>không</a:t>
            </a:r>
            <a:r>
              <a:rPr lang="en-US" sz="2500" dirty="0"/>
              <a:t> </a:t>
            </a:r>
            <a:r>
              <a:rPr lang="en-US" sz="2500" dirty="0" err="1"/>
              <a:t>thu</a:t>
            </a:r>
            <a:r>
              <a:rPr lang="en-US" sz="2500" dirty="0"/>
              <a:t> </a:t>
            </a:r>
            <a:r>
              <a:rPr lang="en-US" sz="2500" dirty="0" err="1"/>
              <a:t>tiền</a:t>
            </a:r>
            <a:r>
              <a:rPr lang="en-US" sz="2500" dirty="0"/>
              <a:t> </a:t>
            </a:r>
            <a:r>
              <a:rPr lang="en-US" sz="2500" dirty="0" err="1"/>
              <a:t>từ</a:t>
            </a:r>
            <a:r>
              <a:rPr lang="en-US" sz="2500" dirty="0"/>
              <a:t> </a:t>
            </a:r>
            <a:r>
              <a:rPr lang="en-US" sz="2500" dirty="0" err="1"/>
              <a:t>người</a:t>
            </a:r>
            <a:r>
              <a:rPr lang="en-US" sz="2500" dirty="0"/>
              <a:t> </a:t>
            </a:r>
            <a:r>
              <a:rPr lang="en-US" sz="2500" dirty="0" err="1"/>
              <a:t>sử</a:t>
            </a:r>
            <a:r>
              <a:rPr lang="en-US" sz="2500" dirty="0"/>
              <a:t> </a:t>
            </a:r>
            <a:r>
              <a:rPr lang="en-US" sz="2500" dirty="0" err="1"/>
              <a:t>dụng</a:t>
            </a:r>
            <a:r>
              <a:rPr lang="en-US" sz="2500" dirty="0"/>
              <a:t> </a:t>
            </a:r>
            <a:r>
              <a:rPr lang="en-US" sz="2500" dirty="0" err="1"/>
              <a:t>và</a:t>
            </a:r>
            <a:r>
              <a:rPr lang="en-US" sz="2500" dirty="0"/>
              <a:t> </a:t>
            </a:r>
            <a:r>
              <a:rPr lang="en-US" sz="2500" dirty="0" err="1"/>
              <a:t>cũng</a:t>
            </a:r>
            <a:r>
              <a:rPr lang="en-US" sz="2500" dirty="0"/>
              <a:t> </a:t>
            </a:r>
            <a:r>
              <a:rPr lang="en-US" sz="2500" dirty="0" err="1"/>
              <a:t>không</a:t>
            </a:r>
            <a:r>
              <a:rPr lang="en-US" sz="2500" dirty="0"/>
              <a:t> </a:t>
            </a:r>
            <a:r>
              <a:rPr lang="en-US" sz="2500" dirty="0" err="1"/>
              <a:t>trực</a:t>
            </a:r>
            <a:r>
              <a:rPr lang="en-US" sz="2500" dirty="0"/>
              <a:t> </a:t>
            </a:r>
            <a:r>
              <a:rPr lang="en-US" sz="2500" dirty="0" err="1"/>
              <a:t>tiếp</a:t>
            </a:r>
            <a:r>
              <a:rPr lang="en-US" sz="2500" dirty="0"/>
              <a:t> </a:t>
            </a:r>
            <a:r>
              <a:rPr lang="en-US" sz="2500" dirty="0" err="1"/>
              <a:t>bán</a:t>
            </a:r>
            <a:r>
              <a:rPr lang="en-US" sz="2500" dirty="0"/>
              <a:t> </a:t>
            </a:r>
            <a:r>
              <a:rPr lang="en-US" sz="2500" dirty="0" err="1"/>
              <a:t>sản</a:t>
            </a:r>
            <a:r>
              <a:rPr lang="en-US" sz="2500" dirty="0"/>
              <a:t> </a:t>
            </a:r>
            <a:r>
              <a:rPr lang="en-US" sz="2500" dirty="0" err="1"/>
              <a:t>phẩm</a:t>
            </a:r>
            <a:r>
              <a:rPr lang="en-US" sz="2500" dirty="0"/>
              <a:t> </a:t>
            </a:r>
            <a:r>
              <a:rPr lang="en-US" sz="2500" dirty="0" err="1"/>
              <a:t>mà</a:t>
            </a:r>
            <a:r>
              <a:rPr lang="en-US" sz="2500" dirty="0"/>
              <a:t> </a:t>
            </a:r>
            <a:r>
              <a:rPr lang="en-US" sz="2500" dirty="0" err="1"/>
              <a:t>chỉ</a:t>
            </a:r>
            <a:r>
              <a:rPr lang="en-US" sz="2500" dirty="0"/>
              <a:t> </a:t>
            </a:r>
            <a:r>
              <a:rPr lang="en-US" sz="2500" dirty="0" err="1"/>
              <a:t>tổng</a:t>
            </a:r>
            <a:r>
              <a:rPr lang="en-US" sz="2500" dirty="0"/>
              <a:t> </a:t>
            </a:r>
            <a:r>
              <a:rPr lang="en-US" sz="2500" dirty="0" err="1"/>
              <a:t>hợp</a:t>
            </a:r>
            <a:r>
              <a:rPr lang="en-US" sz="2500" dirty="0"/>
              <a:t> </a:t>
            </a:r>
            <a:r>
              <a:rPr lang="en-US" sz="2500" dirty="0" err="1"/>
              <a:t>danh</a:t>
            </a:r>
            <a:r>
              <a:rPr lang="en-US" sz="2500" dirty="0"/>
              <a:t> </a:t>
            </a:r>
            <a:r>
              <a:rPr lang="en-US" sz="2500" dirty="0" err="1"/>
              <a:t>sách</a:t>
            </a:r>
            <a:r>
              <a:rPr lang="en-US" sz="2500" dirty="0"/>
              <a:t> </a:t>
            </a:r>
            <a:r>
              <a:rPr lang="en-US" sz="2500" dirty="0" err="1"/>
              <a:t>sản</a:t>
            </a:r>
            <a:r>
              <a:rPr lang="en-US" sz="2500" dirty="0"/>
              <a:t> </a:t>
            </a:r>
            <a:r>
              <a:rPr lang="en-US" sz="2500" dirty="0" err="1"/>
              <a:t>phẩm</a:t>
            </a:r>
            <a:endParaRPr lang="en-GB" sz="2500" dirty="0"/>
          </a:p>
        </p:txBody>
      </p:sp>
      <p:sp>
        <p:nvSpPr>
          <p:cNvPr id="20" name="Title 1">
            <a:extLst>
              <a:ext uri="{FF2B5EF4-FFF2-40B4-BE49-F238E27FC236}">
                <a16:creationId xmlns:a16="http://schemas.microsoft.com/office/drawing/2014/main" id="{0843D8CC-AE05-4396-A53A-2F5D58C2D296}"/>
              </a:ext>
            </a:extLst>
          </p:cNvPr>
          <p:cNvSpPr txBox="1">
            <a:spLocks/>
          </p:cNvSpPr>
          <p:nvPr/>
        </p:nvSpPr>
        <p:spPr>
          <a:xfrm>
            <a:off x="2675966" y="5852213"/>
            <a:ext cx="9017486" cy="7108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4800" b="1" dirty="0" err="1">
                <a:solidFill>
                  <a:srgbClr val="FF0000"/>
                </a:solidFill>
              </a:rPr>
              <a:t>Dịch</a:t>
            </a:r>
            <a:r>
              <a:rPr lang="en-GB" sz="4800" b="1" dirty="0">
                <a:solidFill>
                  <a:srgbClr val="FF0000"/>
                </a:solidFill>
              </a:rPr>
              <a:t> </a:t>
            </a:r>
            <a:r>
              <a:rPr lang="en-GB" sz="4800" b="1" dirty="0" err="1">
                <a:solidFill>
                  <a:srgbClr val="FF0000"/>
                </a:solidFill>
              </a:rPr>
              <a:t>vụ</a:t>
            </a:r>
            <a:r>
              <a:rPr lang="en-GB" sz="4800" b="1" dirty="0">
                <a:solidFill>
                  <a:srgbClr val="FF0000"/>
                </a:solidFill>
              </a:rPr>
              <a:t> so </a:t>
            </a:r>
            <a:r>
              <a:rPr lang="en-GB" sz="4800" b="1" dirty="0" err="1">
                <a:solidFill>
                  <a:srgbClr val="FF0000"/>
                </a:solidFill>
              </a:rPr>
              <a:t>sánh</a:t>
            </a:r>
            <a:r>
              <a:rPr lang="en-GB" sz="4800" b="1" dirty="0">
                <a:solidFill>
                  <a:srgbClr val="FF0000"/>
                </a:solidFill>
              </a:rPr>
              <a:t> </a:t>
            </a:r>
            <a:r>
              <a:rPr lang="en-GB" sz="4800" b="1" dirty="0" err="1">
                <a:solidFill>
                  <a:srgbClr val="FF0000"/>
                </a:solidFill>
              </a:rPr>
              <a:t>giá</a:t>
            </a:r>
            <a:r>
              <a:rPr lang="en-GB" sz="4800" b="1" dirty="0">
                <a:solidFill>
                  <a:srgbClr val="FF0000"/>
                </a:solidFill>
              </a:rPr>
              <a:t> </a:t>
            </a:r>
            <a:r>
              <a:rPr lang="en-GB" sz="4800" b="1" dirty="0" err="1">
                <a:solidFill>
                  <a:srgbClr val="FF0000"/>
                </a:solidFill>
              </a:rPr>
              <a:t>Giới</a:t>
            </a:r>
            <a:r>
              <a:rPr lang="en-GB" sz="4800" b="1" dirty="0">
                <a:solidFill>
                  <a:srgbClr val="FF0000"/>
                </a:solidFill>
              </a:rPr>
              <a:t> </a:t>
            </a:r>
            <a:r>
              <a:rPr lang="en-GB" sz="4800" b="1" dirty="0" err="1">
                <a:solidFill>
                  <a:srgbClr val="FF0000"/>
                </a:solidFill>
              </a:rPr>
              <a:t>thiệu</a:t>
            </a:r>
            <a:endParaRPr lang="ko-KR" altLang="en-US" sz="4800" b="1" dirty="0">
              <a:solidFill>
                <a:srgbClr val="FF0000"/>
              </a:solidFill>
            </a:endParaRPr>
          </a:p>
        </p:txBody>
      </p:sp>
    </p:spTree>
    <p:extLst>
      <p:ext uri="{BB962C8B-B14F-4D97-AF65-F5344CB8AC3E}">
        <p14:creationId xmlns:p14="http://schemas.microsoft.com/office/powerpoint/2010/main" val="392302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900"/>
                                        <p:tgtEl>
                                          <p:spTgt spid="19"/>
                                        </p:tgtEl>
                                      </p:cBhvr>
                                    </p:animEffect>
                                    <p:anim calcmode="lin" valueType="num">
                                      <p:cBhvr>
                                        <p:cTn id="25" dur="900" fill="hold"/>
                                        <p:tgtEl>
                                          <p:spTgt spid="19"/>
                                        </p:tgtEl>
                                        <p:attrNameLst>
                                          <p:attrName>ppt_x</p:attrName>
                                        </p:attrNameLst>
                                      </p:cBhvr>
                                      <p:tavLst>
                                        <p:tav tm="0">
                                          <p:val>
                                            <p:strVal val="#ppt_x"/>
                                          </p:val>
                                        </p:tav>
                                        <p:tav tm="100000">
                                          <p:val>
                                            <p:strVal val="#ppt_x"/>
                                          </p:val>
                                        </p:tav>
                                      </p:tavLst>
                                    </p:anim>
                                    <p:anim calcmode="lin" valueType="num">
                                      <p:cBhvr>
                                        <p:cTn id="26" dur="9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3" grpId="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100482" y="486607"/>
            <a:ext cx="7140797" cy="724247"/>
          </a:xfrm>
          <a:prstGeom prst="rect">
            <a:avLst/>
          </a:prstGeom>
        </p:spPr>
        <p:txBody>
          <a:bodyPr/>
          <a:lstStyle/>
          <a:p>
            <a:r>
              <a:rPr lang="en-GB" b="1" dirty="0" err="1">
                <a:solidFill>
                  <a:srgbClr val="FF0000"/>
                </a:solidFill>
              </a:rPr>
              <a:t>Dịch</a:t>
            </a:r>
            <a:r>
              <a:rPr lang="en-GB" b="1" dirty="0">
                <a:solidFill>
                  <a:srgbClr val="FF0000"/>
                </a:solidFill>
              </a:rPr>
              <a:t> </a:t>
            </a:r>
            <a:r>
              <a:rPr lang="en-GB" b="1" dirty="0" err="1">
                <a:solidFill>
                  <a:srgbClr val="FF0000"/>
                </a:solidFill>
              </a:rPr>
              <a:t>vụ</a:t>
            </a:r>
            <a:r>
              <a:rPr lang="en-GB" b="1" dirty="0">
                <a:solidFill>
                  <a:srgbClr val="FF0000"/>
                </a:solidFill>
              </a:rPr>
              <a:t> so </a:t>
            </a:r>
            <a:r>
              <a:rPr lang="en-GB" b="1" dirty="0" err="1">
                <a:solidFill>
                  <a:srgbClr val="FF0000"/>
                </a:solidFill>
              </a:rPr>
              <a:t>sánh</a:t>
            </a:r>
            <a:r>
              <a:rPr lang="en-GB" b="1" dirty="0">
                <a:solidFill>
                  <a:srgbClr val="FF0000"/>
                </a:solidFill>
              </a:rPr>
              <a:t> </a:t>
            </a:r>
            <a:r>
              <a:rPr lang="en-GB" b="1" dirty="0" err="1">
                <a:solidFill>
                  <a:srgbClr val="FF0000"/>
                </a:solidFill>
              </a:rPr>
              <a:t>giá</a:t>
            </a:r>
            <a:r>
              <a:rPr lang="en-GB" b="1" dirty="0">
                <a:solidFill>
                  <a:srgbClr val="FF0000"/>
                </a:solidFill>
              </a:rPr>
              <a:t> </a:t>
            </a:r>
            <a:r>
              <a:rPr lang="en-GB" b="1" dirty="0" err="1">
                <a:solidFill>
                  <a:srgbClr val="FF0000"/>
                </a:solidFill>
              </a:rPr>
              <a:t>Công</a:t>
            </a:r>
            <a:r>
              <a:rPr lang="en-GB" b="1" dirty="0">
                <a:solidFill>
                  <a:srgbClr val="FF0000"/>
                </a:solidFill>
              </a:rPr>
              <a:t> </a:t>
            </a:r>
            <a:r>
              <a:rPr lang="en-GB" b="1" dirty="0" err="1">
                <a:solidFill>
                  <a:srgbClr val="FF0000"/>
                </a:solidFill>
              </a:rPr>
              <a:t>nghệ</a:t>
            </a:r>
            <a:r>
              <a:rPr lang="en-GB" b="1" dirty="0">
                <a:solidFill>
                  <a:srgbClr val="FF0000"/>
                </a:solidFill>
              </a:rPr>
              <a:t> </a:t>
            </a:r>
            <a:r>
              <a:rPr lang="en-GB" b="1" dirty="0" err="1">
                <a:solidFill>
                  <a:srgbClr val="FF0000"/>
                </a:solidFill>
              </a:rPr>
              <a:t>sử</a:t>
            </a:r>
            <a:r>
              <a:rPr lang="en-GB" b="1" dirty="0">
                <a:solidFill>
                  <a:srgbClr val="FF0000"/>
                </a:solidFill>
              </a:rPr>
              <a:t> </a:t>
            </a:r>
            <a:r>
              <a:rPr lang="en-GB" b="1" dirty="0" err="1">
                <a:solidFill>
                  <a:srgbClr val="FF0000"/>
                </a:solidFill>
              </a:rPr>
              <a:t>dụng</a:t>
            </a:r>
            <a:endParaRPr lang="en-US" b="1" dirty="0">
              <a:solidFill>
                <a:srgbClr val="FF0000"/>
              </a:solidFill>
            </a:endParaRPr>
          </a:p>
        </p:txBody>
      </p:sp>
      <p:grpSp>
        <p:nvGrpSpPr>
          <p:cNvPr id="6" name="Group 5">
            <a:extLst>
              <a:ext uri="{FF2B5EF4-FFF2-40B4-BE49-F238E27FC236}">
                <a16:creationId xmlns:a16="http://schemas.microsoft.com/office/drawing/2014/main" id="{B068B58A-EC1D-4DD0-87DC-9D416117D7E9}"/>
              </a:ext>
            </a:extLst>
          </p:cNvPr>
          <p:cNvGrpSpPr/>
          <p:nvPr/>
        </p:nvGrpSpPr>
        <p:grpSpPr>
          <a:xfrm>
            <a:off x="455908" y="2001005"/>
            <a:ext cx="4068000" cy="4068000"/>
            <a:chOff x="2514579" y="1730962"/>
            <a:chExt cx="4068000" cy="4068000"/>
          </a:xfrm>
          <a:solidFill>
            <a:schemeClr val="accent4"/>
          </a:solidFill>
        </p:grpSpPr>
        <p:sp>
          <p:nvSpPr>
            <p:cNvPr id="7" name="Oval 6">
              <a:extLst>
                <a:ext uri="{FF2B5EF4-FFF2-40B4-BE49-F238E27FC236}">
                  <a16:creationId xmlns:a16="http://schemas.microsoft.com/office/drawing/2014/main" id="{E821EC56-99B1-4F2B-A026-DFB5BA21CB7C}"/>
                </a:ext>
              </a:extLst>
            </p:cNvPr>
            <p:cNvSpPr/>
            <p:nvPr/>
          </p:nvSpPr>
          <p:spPr>
            <a:xfrm>
              <a:off x="2514579" y="1730962"/>
              <a:ext cx="4068000" cy="4068000"/>
            </a:xfrm>
            <a:prstGeom prst="ellipse">
              <a:avLst/>
            </a:prstGeom>
            <a:gr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8" name="Pie 5">
              <a:extLst>
                <a:ext uri="{FF2B5EF4-FFF2-40B4-BE49-F238E27FC236}">
                  <a16:creationId xmlns:a16="http://schemas.microsoft.com/office/drawing/2014/main" id="{8A6A69D9-CD52-4B57-A16D-876D4972C148}"/>
                </a:ext>
              </a:extLst>
            </p:cNvPr>
            <p:cNvSpPr/>
            <p:nvPr/>
          </p:nvSpPr>
          <p:spPr>
            <a:xfrm>
              <a:off x="2514579" y="1730962"/>
              <a:ext cx="4068000" cy="4068000"/>
            </a:xfrm>
            <a:prstGeom prst="pie">
              <a:avLst>
                <a:gd name="adj1" fmla="val 10839137"/>
                <a:gd name="adj2" fmla="val 541316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9" name="Round Same Side Corner Rectangle 6">
            <a:extLst>
              <a:ext uri="{FF2B5EF4-FFF2-40B4-BE49-F238E27FC236}">
                <a16:creationId xmlns:a16="http://schemas.microsoft.com/office/drawing/2014/main" id="{DFC52528-2243-4E74-87C2-36BC90C60257}"/>
              </a:ext>
            </a:extLst>
          </p:cNvPr>
          <p:cNvSpPr/>
          <p:nvPr/>
        </p:nvSpPr>
        <p:spPr>
          <a:xfrm rot="5400000">
            <a:off x="3932843" y="1575698"/>
            <a:ext cx="720000" cy="4212000"/>
          </a:xfrm>
          <a:prstGeom prst="round2SameRect">
            <a:avLst>
              <a:gd name="adj1" fmla="val 50000"/>
              <a:gd name="adj2" fmla="val 0"/>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10" name="Group 9">
            <a:extLst>
              <a:ext uri="{FF2B5EF4-FFF2-40B4-BE49-F238E27FC236}">
                <a16:creationId xmlns:a16="http://schemas.microsoft.com/office/drawing/2014/main" id="{1D5280BC-C4E4-442C-81D7-0C989C9D9296}"/>
              </a:ext>
            </a:extLst>
          </p:cNvPr>
          <p:cNvGrpSpPr/>
          <p:nvPr/>
        </p:nvGrpSpPr>
        <p:grpSpPr>
          <a:xfrm rot="17456102">
            <a:off x="815908" y="2347942"/>
            <a:ext cx="3348000" cy="3348000"/>
            <a:chOff x="2514579" y="1730962"/>
            <a:chExt cx="4068000" cy="4068000"/>
          </a:xfrm>
        </p:grpSpPr>
        <p:sp>
          <p:nvSpPr>
            <p:cNvPr id="11" name="Oval 10">
              <a:extLst>
                <a:ext uri="{FF2B5EF4-FFF2-40B4-BE49-F238E27FC236}">
                  <a16:creationId xmlns:a16="http://schemas.microsoft.com/office/drawing/2014/main" id="{921987F8-2BD6-4FA7-832B-75E9BB4292AE}"/>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2" name="Pie 9">
              <a:extLst>
                <a:ext uri="{FF2B5EF4-FFF2-40B4-BE49-F238E27FC236}">
                  <a16:creationId xmlns:a16="http://schemas.microsoft.com/office/drawing/2014/main" id="{EB35131A-4C70-4B80-B920-31625C6BDFBC}"/>
                </a:ext>
              </a:extLst>
            </p:cNvPr>
            <p:cNvSpPr/>
            <p:nvPr/>
          </p:nvSpPr>
          <p:spPr>
            <a:xfrm>
              <a:off x="2514579" y="1730962"/>
              <a:ext cx="4068000" cy="4068000"/>
            </a:xfrm>
            <a:prstGeom prst="pie">
              <a:avLst>
                <a:gd name="adj1" fmla="val 10816333"/>
                <a:gd name="adj2" fmla="val 1625867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13" name="Round Same Side Corner Rectangle 10">
            <a:extLst>
              <a:ext uri="{FF2B5EF4-FFF2-40B4-BE49-F238E27FC236}">
                <a16:creationId xmlns:a16="http://schemas.microsoft.com/office/drawing/2014/main" id="{E55ABEA2-20DA-413A-9C41-DD4024D557ED}"/>
              </a:ext>
            </a:extLst>
          </p:cNvPr>
          <p:cNvSpPr/>
          <p:nvPr/>
        </p:nvSpPr>
        <p:spPr>
          <a:xfrm rot="5400000">
            <a:off x="3577778" y="1215090"/>
            <a:ext cx="720000" cy="5148000"/>
          </a:xfrm>
          <a:prstGeom prst="round2SameRect">
            <a:avLst>
              <a:gd name="adj1" fmla="val 50000"/>
              <a:gd name="adj2" fmla="val 0"/>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14" name="Group 13">
            <a:extLst>
              <a:ext uri="{FF2B5EF4-FFF2-40B4-BE49-F238E27FC236}">
                <a16:creationId xmlns:a16="http://schemas.microsoft.com/office/drawing/2014/main" id="{FEED97BA-08D9-4861-A6D6-99C284431491}"/>
              </a:ext>
            </a:extLst>
          </p:cNvPr>
          <p:cNvGrpSpPr/>
          <p:nvPr/>
        </p:nvGrpSpPr>
        <p:grpSpPr>
          <a:xfrm rot="7847090">
            <a:off x="1175908" y="2721005"/>
            <a:ext cx="2628000" cy="2628000"/>
            <a:chOff x="2514579" y="1730962"/>
            <a:chExt cx="4068000" cy="4068000"/>
          </a:xfrm>
        </p:grpSpPr>
        <p:sp>
          <p:nvSpPr>
            <p:cNvPr id="15" name="Oval 14">
              <a:extLst>
                <a:ext uri="{FF2B5EF4-FFF2-40B4-BE49-F238E27FC236}">
                  <a16:creationId xmlns:a16="http://schemas.microsoft.com/office/drawing/2014/main" id="{76831EC4-F047-4528-A5B4-03767ECDB491}"/>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Pie 13">
              <a:extLst>
                <a:ext uri="{FF2B5EF4-FFF2-40B4-BE49-F238E27FC236}">
                  <a16:creationId xmlns:a16="http://schemas.microsoft.com/office/drawing/2014/main" id="{F1913605-1145-458B-8398-EAD991E314E0}"/>
                </a:ext>
              </a:extLst>
            </p:cNvPr>
            <p:cNvSpPr/>
            <p:nvPr/>
          </p:nvSpPr>
          <p:spPr>
            <a:xfrm>
              <a:off x="2514579" y="1730962"/>
              <a:ext cx="4068000" cy="4068000"/>
            </a:xfrm>
            <a:prstGeom prst="pie">
              <a:avLst>
                <a:gd name="adj1" fmla="val 10825139"/>
                <a:gd name="adj2" fmla="val 60950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17" name="Round Same Side Corner Rectangle 14">
            <a:extLst>
              <a:ext uri="{FF2B5EF4-FFF2-40B4-BE49-F238E27FC236}">
                <a16:creationId xmlns:a16="http://schemas.microsoft.com/office/drawing/2014/main" id="{D6CD9812-FBAE-4CD1-8364-A22842ECC4D1}"/>
              </a:ext>
            </a:extLst>
          </p:cNvPr>
          <p:cNvSpPr/>
          <p:nvPr/>
        </p:nvSpPr>
        <p:spPr>
          <a:xfrm rot="5400000">
            <a:off x="4134994" y="1436102"/>
            <a:ext cx="720000" cy="3996000"/>
          </a:xfrm>
          <a:prstGeom prst="round2SameRect">
            <a:avLst>
              <a:gd name="adj1" fmla="val 50000"/>
              <a:gd name="adj2" fmla="val 0"/>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18" name="Group 17">
            <a:extLst>
              <a:ext uri="{FF2B5EF4-FFF2-40B4-BE49-F238E27FC236}">
                <a16:creationId xmlns:a16="http://schemas.microsoft.com/office/drawing/2014/main" id="{F05964D4-9B85-4599-AD6D-F6E599A4027C}"/>
              </a:ext>
            </a:extLst>
          </p:cNvPr>
          <p:cNvGrpSpPr/>
          <p:nvPr/>
        </p:nvGrpSpPr>
        <p:grpSpPr>
          <a:xfrm rot="10959403">
            <a:off x="1535908" y="3081005"/>
            <a:ext cx="1908000" cy="1908000"/>
            <a:chOff x="2514579" y="1730962"/>
            <a:chExt cx="4068000" cy="4068000"/>
          </a:xfrm>
        </p:grpSpPr>
        <p:sp>
          <p:nvSpPr>
            <p:cNvPr id="19" name="Oval 18">
              <a:extLst>
                <a:ext uri="{FF2B5EF4-FFF2-40B4-BE49-F238E27FC236}">
                  <a16:creationId xmlns:a16="http://schemas.microsoft.com/office/drawing/2014/main" id="{41DEB7F8-A178-46DA-8AFD-93944A4C95BF}"/>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0" name="Pie 17">
              <a:extLst>
                <a:ext uri="{FF2B5EF4-FFF2-40B4-BE49-F238E27FC236}">
                  <a16:creationId xmlns:a16="http://schemas.microsoft.com/office/drawing/2014/main" id="{E49B61BD-8776-47CD-B8F5-9C9CF20B9DC7}"/>
                </a:ext>
              </a:extLst>
            </p:cNvPr>
            <p:cNvSpPr/>
            <p:nvPr/>
          </p:nvSpPr>
          <p:spPr>
            <a:xfrm>
              <a:off x="2514579" y="1730962"/>
              <a:ext cx="4068000" cy="4068000"/>
            </a:xfrm>
            <a:prstGeom prst="pie">
              <a:avLst>
                <a:gd name="adj1" fmla="val 10858751"/>
                <a:gd name="adj2" fmla="val 207871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21" name="Group 20">
            <a:extLst>
              <a:ext uri="{FF2B5EF4-FFF2-40B4-BE49-F238E27FC236}">
                <a16:creationId xmlns:a16="http://schemas.microsoft.com/office/drawing/2014/main" id="{8CE518F4-D228-495F-8EED-25166880CD20}"/>
              </a:ext>
            </a:extLst>
          </p:cNvPr>
          <p:cNvGrpSpPr/>
          <p:nvPr/>
        </p:nvGrpSpPr>
        <p:grpSpPr>
          <a:xfrm>
            <a:off x="1895908" y="3441005"/>
            <a:ext cx="1188000" cy="1188000"/>
            <a:chOff x="3861825" y="3078865"/>
            <a:chExt cx="1188000" cy="1188000"/>
          </a:xfrm>
        </p:grpSpPr>
        <p:sp>
          <p:nvSpPr>
            <p:cNvPr id="22" name="Oval 21">
              <a:extLst>
                <a:ext uri="{FF2B5EF4-FFF2-40B4-BE49-F238E27FC236}">
                  <a16:creationId xmlns:a16="http://schemas.microsoft.com/office/drawing/2014/main" id="{D306C189-2C11-4E85-AA8D-65E8BC456D76}"/>
                </a:ext>
              </a:extLst>
            </p:cNvPr>
            <p:cNvSpPr/>
            <p:nvPr/>
          </p:nvSpPr>
          <p:spPr>
            <a:xfrm>
              <a:off x="3861825" y="3078865"/>
              <a:ext cx="1188000" cy="118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3" name="Oval 22">
              <a:extLst>
                <a:ext uri="{FF2B5EF4-FFF2-40B4-BE49-F238E27FC236}">
                  <a16:creationId xmlns:a16="http://schemas.microsoft.com/office/drawing/2014/main" id="{77CB9990-B071-4382-B43E-47A938EA41F0}"/>
                </a:ext>
              </a:extLst>
            </p:cNvPr>
            <p:cNvSpPr/>
            <p:nvPr/>
          </p:nvSpPr>
          <p:spPr>
            <a:xfrm>
              <a:off x="3951825" y="3168865"/>
              <a:ext cx="1008000" cy="100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grpSp>
      <p:sp>
        <p:nvSpPr>
          <p:cNvPr id="24" name="Oval 23">
            <a:extLst>
              <a:ext uri="{FF2B5EF4-FFF2-40B4-BE49-F238E27FC236}">
                <a16:creationId xmlns:a16="http://schemas.microsoft.com/office/drawing/2014/main" id="{8ACCA091-39AE-4FBE-AB70-19816FA48310}"/>
              </a:ext>
            </a:extLst>
          </p:cNvPr>
          <p:cNvSpPr/>
          <p:nvPr/>
        </p:nvSpPr>
        <p:spPr>
          <a:xfrm>
            <a:off x="5808208" y="3117524"/>
            <a:ext cx="633158" cy="633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5" name="Oval 24">
            <a:extLst>
              <a:ext uri="{FF2B5EF4-FFF2-40B4-BE49-F238E27FC236}">
                <a16:creationId xmlns:a16="http://schemas.microsoft.com/office/drawing/2014/main" id="{B81540C7-4D9D-40CD-8173-1EAA76622694}"/>
              </a:ext>
            </a:extLst>
          </p:cNvPr>
          <p:cNvSpPr/>
          <p:nvPr/>
        </p:nvSpPr>
        <p:spPr>
          <a:xfrm>
            <a:off x="5809114" y="3476536"/>
            <a:ext cx="633158" cy="6331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3C4083F9-0184-4E1A-8BF5-7417F98A1BF4}"/>
              </a:ext>
            </a:extLst>
          </p:cNvPr>
          <p:cNvSpPr/>
          <p:nvPr/>
        </p:nvSpPr>
        <p:spPr>
          <a:xfrm>
            <a:off x="9853625" y="1159164"/>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7" name="Oval 26">
            <a:extLst>
              <a:ext uri="{FF2B5EF4-FFF2-40B4-BE49-F238E27FC236}">
                <a16:creationId xmlns:a16="http://schemas.microsoft.com/office/drawing/2014/main" id="{59626932-A4FC-49DC-8B92-8CCD174B05D6}"/>
              </a:ext>
            </a:extLst>
          </p:cNvPr>
          <p:cNvSpPr/>
          <p:nvPr/>
        </p:nvSpPr>
        <p:spPr>
          <a:xfrm rot="10800000">
            <a:off x="5704545" y="3367550"/>
            <a:ext cx="633749" cy="6331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TextBox 40">
            <a:extLst>
              <a:ext uri="{FF2B5EF4-FFF2-40B4-BE49-F238E27FC236}">
                <a16:creationId xmlns:a16="http://schemas.microsoft.com/office/drawing/2014/main" id="{1C8D974D-A00F-45E9-AAB1-73A7B0B235DC}"/>
              </a:ext>
            </a:extLst>
          </p:cNvPr>
          <p:cNvSpPr txBox="1"/>
          <p:nvPr/>
        </p:nvSpPr>
        <p:spPr>
          <a:xfrm>
            <a:off x="3741744" y="3777799"/>
            <a:ext cx="44737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03</a:t>
            </a:r>
            <a:endParaRPr lang="ko-KR" altLang="en-US" sz="1400" b="1" dirty="0">
              <a:solidFill>
                <a:schemeClr val="bg1"/>
              </a:solidFill>
              <a:cs typeface="Arial" pitchFamily="34" charset="0"/>
            </a:endParaRPr>
          </a:p>
        </p:txBody>
      </p:sp>
      <p:sp>
        <p:nvSpPr>
          <p:cNvPr id="42" name="TextBox 41">
            <a:extLst>
              <a:ext uri="{FF2B5EF4-FFF2-40B4-BE49-F238E27FC236}">
                <a16:creationId xmlns:a16="http://schemas.microsoft.com/office/drawing/2014/main" id="{A204D756-6636-42DA-A1C9-D15991AD8717}"/>
              </a:ext>
            </a:extLst>
          </p:cNvPr>
          <p:cNvSpPr txBox="1"/>
          <p:nvPr/>
        </p:nvSpPr>
        <p:spPr>
          <a:xfrm>
            <a:off x="1145935" y="3699118"/>
            <a:ext cx="44737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02</a:t>
            </a:r>
            <a:endParaRPr lang="ko-KR" altLang="en-US" sz="1400" b="1" dirty="0">
              <a:solidFill>
                <a:schemeClr val="bg1"/>
              </a:solidFill>
              <a:cs typeface="Arial" pitchFamily="34" charset="0"/>
            </a:endParaRPr>
          </a:p>
        </p:txBody>
      </p:sp>
      <p:sp>
        <p:nvSpPr>
          <p:cNvPr id="43" name="TextBox 42">
            <a:extLst>
              <a:ext uri="{FF2B5EF4-FFF2-40B4-BE49-F238E27FC236}">
                <a16:creationId xmlns:a16="http://schemas.microsoft.com/office/drawing/2014/main" id="{BF8F1A5F-E798-4294-9C52-6ADF131C79F5}"/>
              </a:ext>
            </a:extLst>
          </p:cNvPr>
          <p:cNvSpPr txBox="1"/>
          <p:nvPr/>
        </p:nvSpPr>
        <p:spPr>
          <a:xfrm>
            <a:off x="1516479" y="3699118"/>
            <a:ext cx="447373"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01</a:t>
            </a:r>
            <a:endParaRPr lang="ko-KR" altLang="en-US" sz="1400" b="1" dirty="0">
              <a:solidFill>
                <a:schemeClr val="bg1"/>
              </a:solidFill>
              <a:cs typeface="Arial" pitchFamily="34" charset="0"/>
            </a:endParaRPr>
          </a:p>
        </p:txBody>
      </p:sp>
      <p:sp>
        <p:nvSpPr>
          <p:cNvPr id="45" name="Freeform 18">
            <a:extLst>
              <a:ext uri="{FF2B5EF4-FFF2-40B4-BE49-F238E27FC236}">
                <a16:creationId xmlns:a16="http://schemas.microsoft.com/office/drawing/2014/main" id="{BD359B49-FA5D-4A1F-A8EE-8C966F40CEFB}"/>
              </a:ext>
            </a:extLst>
          </p:cNvPr>
          <p:cNvSpPr/>
          <p:nvPr/>
        </p:nvSpPr>
        <p:spPr>
          <a:xfrm>
            <a:off x="5910856" y="3227112"/>
            <a:ext cx="427438" cy="344974"/>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Oval 7">
            <a:extLst>
              <a:ext uri="{FF2B5EF4-FFF2-40B4-BE49-F238E27FC236}">
                <a16:creationId xmlns:a16="http://schemas.microsoft.com/office/drawing/2014/main" id="{E3909CAD-FBCC-4CBA-8746-903C2E74803D}"/>
              </a:ext>
            </a:extLst>
          </p:cNvPr>
          <p:cNvSpPr/>
          <p:nvPr/>
        </p:nvSpPr>
        <p:spPr>
          <a:xfrm>
            <a:off x="5836213" y="3503491"/>
            <a:ext cx="361614"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Donut 24">
            <a:extLst>
              <a:ext uri="{FF2B5EF4-FFF2-40B4-BE49-F238E27FC236}">
                <a16:creationId xmlns:a16="http://schemas.microsoft.com/office/drawing/2014/main" id="{0FF22AF5-FAB0-4081-B7AA-308A181244C4}"/>
              </a:ext>
            </a:extLst>
          </p:cNvPr>
          <p:cNvSpPr/>
          <p:nvPr/>
        </p:nvSpPr>
        <p:spPr>
          <a:xfrm>
            <a:off x="5918982" y="3590488"/>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smtClean="0">
                <a:solidFill>
                  <a:schemeClr val="tx1"/>
                </a:solidFill>
              </a:rPr>
              <a:t> </a:t>
            </a:r>
            <a:endParaRPr lang="ko-KR" altLang="en-US" dirty="0">
              <a:solidFill>
                <a:schemeClr val="tx1"/>
              </a:solidFill>
            </a:endParaRPr>
          </a:p>
        </p:txBody>
      </p:sp>
      <p:sp>
        <p:nvSpPr>
          <p:cNvPr id="48" name="Block Arc 14">
            <a:extLst>
              <a:ext uri="{FF2B5EF4-FFF2-40B4-BE49-F238E27FC236}">
                <a16:creationId xmlns:a16="http://schemas.microsoft.com/office/drawing/2014/main" id="{0A34D918-47A2-4432-AC5A-599D6EE42BD9}"/>
              </a:ext>
            </a:extLst>
          </p:cNvPr>
          <p:cNvSpPr/>
          <p:nvPr/>
        </p:nvSpPr>
        <p:spPr>
          <a:xfrm rot="16200000">
            <a:off x="2211730" y="3771893"/>
            <a:ext cx="543998" cy="544356"/>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Rectangle 2"/>
          <p:cNvSpPr/>
          <p:nvPr/>
        </p:nvSpPr>
        <p:spPr>
          <a:xfrm>
            <a:off x="6739262" y="1971326"/>
            <a:ext cx="4878997" cy="4097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err="1">
                <a:solidFill>
                  <a:schemeClr val="tx1"/>
                </a:solidFill>
              </a:rPr>
              <a:t>Nhận</a:t>
            </a:r>
            <a:r>
              <a:rPr lang="en-US" sz="2500" dirty="0">
                <a:solidFill>
                  <a:schemeClr val="tx1"/>
                </a:solidFill>
              </a:rPr>
              <a:t> </a:t>
            </a:r>
            <a:r>
              <a:rPr lang="en-US" sz="2500" dirty="0" err="1">
                <a:solidFill>
                  <a:schemeClr val="tx1"/>
                </a:solidFill>
              </a:rPr>
              <a:t>dữ</a:t>
            </a:r>
            <a:r>
              <a:rPr lang="en-US" sz="2500" dirty="0">
                <a:solidFill>
                  <a:schemeClr val="tx1"/>
                </a:solidFill>
              </a:rPr>
              <a:t> </a:t>
            </a:r>
            <a:r>
              <a:rPr lang="en-US" sz="2500" dirty="0" err="1">
                <a:solidFill>
                  <a:schemeClr val="tx1"/>
                </a:solidFill>
              </a:rPr>
              <a:t>liệu</a:t>
            </a:r>
            <a:r>
              <a:rPr lang="en-US" sz="2500" dirty="0">
                <a:solidFill>
                  <a:schemeClr val="tx1"/>
                </a:solidFill>
              </a:rPr>
              <a:t> </a:t>
            </a:r>
            <a:r>
              <a:rPr lang="en-US" sz="2500" dirty="0" err="1">
                <a:solidFill>
                  <a:schemeClr val="tx1"/>
                </a:solidFill>
              </a:rPr>
              <a:t>từ</a:t>
            </a:r>
            <a:r>
              <a:rPr lang="en-US" sz="2500" dirty="0">
                <a:solidFill>
                  <a:schemeClr val="tx1"/>
                </a:solidFill>
              </a:rPr>
              <a:t> </a:t>
            </a:r>
            <a:r>
              <a:rPr lang="en-US" sz="2500" dirty="0" err="1">
                <a:solidFill>
                  <a:schemeClr val="tx1"/>
                </a:solidFill>
              </a:rPr>
              <a:t>các</a:t>
            </a:r>
            <a:r>
              <a:rPr lang="en-US" sz="2500" dirty="0">
                <a:solidFill>
                  <a:schemeClr val="tx1"/>
                </a:solidFill>
              </a:rPr>
              <a:t> </a:t>
            </a:r>
            <a:r>
              <a:rPr lang="en-US" sz="2500" dirty="0" err="1">
                <a:solidFill>
                  <a:schemeClr val="tx1"/>
                </a:solidFill>
              </a:rPr>
              <a:t>nhà</a:t>
            </a:r>
            <a:r>
              <a:rPr lang="en-US" sz="2500" dirty="0">
                <a:solidFill>
                  <a:schemeClr val="tx1"/>
                </a:solidFill>
              </a:rPr>
              <a:t> </a:t>
            </a:r>
            <a:r>
              <a:rPr lang="en-US" sz="2500" dirty="0" err="1">
                <a:solidFill>
                  <a:schemeClr val="tx1"/>
                </a:solidFill>
              </a:rPr>
              <a:t>phân</a:t>
            </a:r>
            <a:r>
              <a:rPr lang="en-US" sz="2500" dirty="0">
                <a:solidFill>
                  <a:schemeClr val="tx1"/>
                </a:solidFill>
              </a:rPr>
              <a:t> </a:t>
            </a:r>
            <a:r>
              <a:rPr lang="en-US" sz="2500" dirty="0" err="1">
                <a:solidFill>
                  <a:schemeClr val="tx1"/>
                </a:solidFill>
              </a:rPr>
              <a:t>phối</a:t>
            </a:r>
            <a:r>
              <a:rPr lang="en-US" sz="2500" dirty="0">
                <a:solidFill>
                  <a:schemeClr val="tx1"/>
                </a:solidFill>
              </a:rPr>
              <a:t> </a:t>
            </a:r>
            <a:r>
              <a:rPr lang="en-US" sz="2500" dirty="0" err="1">
                <a:solidFill>
                  <a:schemeClr val="tx1"/>
                </a:solidFill>
              </a:rPr>
              <a:t>sản</a:t>
            </a:r>
            <a:r>
              <a:rPr lang="en-US" sz="2500" dirty="0">
                <a:solidFill>
                  <a:schemeClr val="tx1"/>
                </a:solidFill>
              </a:rPr>
              <a:t> </a:t>
            </a:r>
            <a:r>
              <a:rPr lang="en-US" sz="2500" dirty="0" err="1">
                <a:solidFill>
                  <a:schemeClr val="tx1"/>
                </a:solidFill>
              </a:rPr>
              <a:t>phẩm</a:t>
            </a:r>
            <a:r>
              <a:rPr lang="en-US" sz="2500" dirty="0">
                <a:solidFill>
                  <a:schemeClr val="tx1"/>
                </a:solidFill>
              </a:rPr>
              <a:t> </a:t>
            </a:r>
            <a:r>
              <a:rPr lang="en-US" sz="2500" dirty="0" err="1">
                <a:solidFill>
                  <a:schemeClr val="tx1"/>
                </a:solidFill>
              </a:rPr>
              <a:t>thông</a:t>
            </a:r>
            <a:r>
              <a:rPr lang="en-US" sz="2500" dirty="0">
                <a:solidFill>
                  <a:schemeClr val="tx1"/>
                </a:solidFill>
              </a:rPr>
              <a:t> qua </a:t>
            </a:r>
            <a:r>
              <a:rPr lang="en-US" sz="2500" dirty="0" err="1">
                <a:solidFill>
                  <a:schemeClr val="tx1"/>
                </a:solidFill>
              </a:rPr>
              <a:t>dữ</a:t>
            </a:r>
            <a:r>
              <a:rPr lang="en-US" sz="2500" dirty="0">
                <a:solidFill>
                  <a:schemeClr val="tx1"/>
                </a:solidFill>
              </a:rPr>
              <a:t> </a:t>
            </a:r>
            <a:r>
              <a:rPr lang="en-US" sz="2500" dirty="0" err="1">
                <a:solidFill>
                  <a:schemeClr val="tx1"/>
                </a:solidFill>
              </a:rPr>
              <a:t>liệu</a:t>
            </a:r>
            <a:r>
              <a:rPr lang="en-US" sz="2500" dirty="0">
                <a:solidFill>
                  <a:schemeClr val="tx1"/>
                </a:solidFill>
              </a:rPr>
              <a:t> </a:t>
            </a:r>
            <a:r>
              <a:rPr lang="en-US" sz="2500" dirty="0" err="1">
                <a:solidFill>
                  <a:schemeClr val="tx1"/>
                </a:solidFill>
              </a:rPr>
              <a:t>danh</a:t>
            </a:r>
            <a:r>
              <a:rPr lang="en-US" sz="2500" dirty="0">
                <a:solidFill>
                  <a:schemeClr val="tx1"/>
                </a:solidFill>
              </a:rPr>
              <a:t> </a:t>
            </a:r>
            <a:r>
              <a:rPr lang="en-US" sz="2500" dirty="0" err="1">
                <a:solidFill>
                  <a:schemeClr val="tx1"/>
                </a:solidFill>
              </a:rPr>
              <a:t>sách</a:t>
            </a:r>
            <a:r>
              <a:rPr lang="en-US" sz="2500" dirty="0">
                <a:solidFill>
                  <a:schemeClr val="tx1"/>
                </a:solidFill>
              </a:rPr>
              <a:t> </a:t>
            </a:r>
            <a:r>
              <a:rPr lang="en-US" sz="2500" dirty="0" err="1">
                <a:solidFill>
                  <a:schemeClr val="tx1"/>
                </a:solidFill>
              </a:rPr>
              <a:t>sản</a:t>
            </a:r>
            <a:r>
              <a:rPr lang="en-US" sz="2500" dirty="0">
                <a:solidFill>
                  <a:schemeClr val="tx1"/>
                </a:solidFill>
              </a:rPr>
              <a:t> </a:t>
            </a:r>
            <a:r>
              <a:rPr lang="en-US" sz="2500" dirty="0" err="1">
                <a:solidFill>
                  <a:schemeClr val="tx1"/>
                </a:solidFill>
              </a:rPr>
              <a:t>phẩm</a:t>
            </a:r>
            <a:r>
              <a:rPr lang="en-US" sz="2500" dirty="0">
                <a:solidFill>
                  <a:schemeClr val="tx1"/>
                </a:solidFill>
              </a:rPr>
              <a:t> </a:t>
            </a:r>
            <a:r>
              <a:rPr lang="en-US" sz="2500" dirty="0" err="1">
                <a:solidFill>
                  <a:schemeClr val="tx1"/>
                </a:solidFill>
              </a:rPr>
              <a:t>và</a:t>
            </a:r>
            <a:r>
              <a:rPr lang="en-US" sz="2500" dirty="0">
                <a:solidFill>
                  <a:schemeClr val="tx1"/>
                </a:solidFill>
              </a:rPr>
              <a:t> </a:t>
            </a:r>
            <a:r>
              <a:rPr lang="en-US" sz="2500" dirty="0" err="1">
                <a:solidFill>
                  <a:schemeClr val="tx1"/>
                </a:solidFill>
              </a:rPr>
              <a:t>giá</a:t>
            </a:r>
            <a:r>
              <a:rPr lang="en-US" sz="2500" dirty="0">
                <a:solidFill>
                  <a:schemeClr val="tx1"/>
                </a:solidFill>
              </a:rPr>
              <a:t> </a:t>
            </a:r>
            <a:r>
              <a:rPr lang="en-US" sz="2500" dirty="0" err="1">
                <a:solidFill>
                  <a:schemeClr val="tx1"/>
                </a:solidFill>
              </a:rPr>
              <a:t>dạng</a:t>
            </a:r>
            <a:r>
              <a:rPr lang="en-US" sz="2500" dirty="0">
                <a:solidFill>
                  <a:schemeClr val="tx1"/>
                </a:solidFill>
              </a:rPr>
              <a:t> </a:t>
            </a:r>
            <a:r>
              <a:rPr lang="en-US" sz="2500" dirty="0" err="1">
                <a:solidFill>
                  <a:schemeClr val="tx1"/>
                </a:solidFill>
              </a:rPr>
              <a:t>liệt</a:t>
            </a:r>
            <a:r>
              <a:rPr lang="en-US" sz="2500" dirty="0">
                <a:solidFill>
                  <a:schemeClr val="tx1"/>
                </a:solidFill>
              </a:rPr>
              <a:t> </a:t>
            </a:r>
            <a:r>
              <a:rPr lang="en-US" sz="2500" dirty="0" err="1">
                <a:solidFill>
                  <a:schemeClr val="tx1"/>
                </a:solidFill>
              </a:rPr>
              <a:t>kê</a:t>
            </a:r>
            <a:r>
              <a:rPr lang="en-US" sz="2500" dirty="0">
                <a:solidFill>
                  <a:schemeClr val="tx1"/>
                </a:solidFill>
              </a:rPr>
              <a:t> </a:t>
            </a:r>
            <a:r>
              <a:rPr lang="en-US" sz="2500" dirty="0" err="1">
                <a:solidFill>
                  <a:schemeClr val="tx1"/>
                </a:solidFill>
              </a:rPr>
              <a:t>để</a:t>
            </a:r>
            <a:r>
              <a:rPr lang="en-US" sz="2500" dirty="0">
                <a:solidFill>
                  <a:schemeClr val="tx1"/>
                </a:solidFill>
              </a:rPr>
              <a:t> </a:t>
            </a:r>
            <a:r>
              <a:rPr lang="en-US" sz="2500" dirty="0" err="1">
                <a:solidFill>
                  <a:schemeClr val="tx1"/>
                </a:solidFill>
              </a:rPr>
              <a:t>trang</a:t>
            </a:r>
            <a:r>
              <a:rPr lang="en-US" sz="2500" dirty="0">
                <a:solidFill>
                  <a:schemeClr val="tx1"/>
                </a:solidFill>
              </a:rPr>
              <a:t> so </a:t>
            </a:r>
            <a:r>
              <a:rPr lang="en-US" sz="2500" dirty="0" err="1">
                <a:solidFill>
                  <a:schemeClr val="tx1"/>
                </a:solidFill>
              </a:rPr>
              <a:t>so</a:t>
            </a:r>
            <a:r>
              <a:rPr lang="en-US" sz="2500" dirty="0">
                <a:solidFill>
                  <a:schemeClr val="tx1"/>
                </a:solidFill>
              </a:rPr>
              <a:t> </a:t>
            </a:r>
            <a:r>
              <a:rPr lang="en-US" sz="2500" dirty="0" err="1">
                <a:solidFill>
                  <a:schemeClr val="tx1"/>
                </a:solidFill>
              </a:rPr>
              <a:t>sánh</a:t>
            </a:r>
            <a:r>
              <a:rPr lang="en-US" sz="2500" dirty="0">
                <a:solidFill>
                  <a:schemeClr val="tx1"/>
                </a:solidFill>
              </a:rPr>
              <a:t> </a:t>
            </a:r>
            <a:r>
              <a:rPr lang="en-US" sz="2500" dirty="0" err="1">
                <a:solidFill>
                  <a:schemeClr val="tx1"/>
                </a:solidFill>
              </a:rPr>
              <a:t>giá</a:t>
            </a:r>
            <a:r>
              <a:rPr lang="en-US" sz="2500" dirty="0">
                <a:solidFill>
                  <a:schemeClr val="tx1"/>
                </a:solidFill>
              </a:rPr>
              <a:t> </a:t>
            </a:r>
            <a:r>
              <a:rPr lang="en-US" sz="2500" dirty="0" err="1">
                <a:solidFill>
                  <a:schemeClr val="tx1"/>
                </a:solidFill>
              </a:rPr>
              <a:t>nhập</a:t>
            </a:r>
            <a:r>
              <a:rPr lang="en-US" sz="2500" dirty="0">
                <a:solidFill>
                  <a:schemeClr val="tx1"/>
                </a:solidFill>
              </a:rPr>
              <a:t> </a:t>
            </a:r>
            <a:r>
              <a:rPr lang="en-US" sz="2500" dirty="0" err="1">
                <a:solidFill>
                  <a:schemeClr val="tx1"/>
                </a:solidFill>
              </a:rPr>
              <a:t>vào</a:t>
            </a:r>
            <a:r>
              <a:rPr lang="en-US" sz="2500" dirty="0">
                <a:solidFill>
                  <a:schemeClr val="tx1"/>
                </a:solidFill>
              </a:rPr>
              <a:t> </a:t>
            </a:r>
            <a:r>
              <a:rPr lang="en-US" sz="2500" dirty="0" err="1">
                <a:solidFill>
                  <a:schemeClr val="tx1"/>
                </a:solidFill>
              </a:rPr>
              <a:t>cơ</a:t>
            </a:r>
            <a:r>
              <a:rPr lang="en-US" sz="2500" dirty="0">
                <a:solidFill>
                  <a:schemeClr val="tx1"/>
                </a:solidFill>
              </a:rPr>
              <a:t> </a:t>
            </a:r>
            <a:r>
              <a:rPr lang="en-US" sz="2500" dirty="0" err="1">
                <a:solidFill>
                  <a:schemeClr val="tx1"/>
                </a:solidFill>
              </a:rPr>
              <a:t>sở</a:t>
            </a:r>
            <a:r>
              <a:rPr lang="en-US" sz="2500" dirty="0">
                <a:solidFill>
                  <a:schemeClr val="tx1"/>
                </a:solidFill>
              </a:rPr>
              <a:t> </a:t>
            </a:r>
            <a:r>
              <a:rPr lang="en-US" sz="2500" dirty="0" err="1">
                <a:solidFill>
                  <a:schemeClr val="tx1"/>
                </a:solidFill>
              </a:rPr>
              <a:t>dữ</a:t>
            </a:r>
            <a:r>
              <a:rPr lang="en-US" sz="2500" dirty="0">
                <a:solidFill>
                  <a:schemeClr val="tx1"/>
                </a:solidFill>
              </a:rPr>
              <a:t> </a:t>
            </a:r>
            <a:r>
              <a:rPr lang="en-US" sz="2500" dirty="0" err="1">
                <a:solidFill>
                  <a:schemeClr val="tx1"/>
                </a:solidFill>
              </a:rPr>
              <a:t>liệu</a:t>
            </a:r>
            <a:r>
              <a:rPr lang="en-US" sz="2500" dirty="0">
                <a:solidFill>
                  <a:schemeClr val="tx1"/>
                </a:solidFill>
              </a:rPr>
              <a:t> </a:t>
            </a:r>
            <a:r>
              <a:rPr lang="en-US" sz="2500" dirty="0" err="1">
                <a:solidFill>
                  <a:schemeClr val="tx1"/>
                </a:solidFill>
              </a:rPr>
              <a:t>hoặc</a:t>
            </a:r>
            <a:r>
              <a:rPr lang="en-US" sz="2500" dirty="0">
                <a:solidFill>
                  <a:schemeClr val="tx1"/>
                </a:solidFill>
              </a:rPr>
              <a:t> </a:t>
            </a:r>
            <a:r>
              <a:rPr lang="en-US" sz="2500" dirty="0" err="1">
                <a:solidFill>
                  <a:schemeClr val="tx1"/>
                </a:solidFill>
              </a:rPr>
              <a:t>bằng</a:t>
            </a:r>
            <a:r>
              <a:rPr lang="en-US" sz="2500" dirty="0">
                <a:solidFill>
                  <a:schemeClr val="tx1"/>
                </a:solidFill>
              </a:rPr>
              <a:t> </a:t>
            </a:r>
            <a:r>
              <a:rPr lang="en-US" sz="2500" dirty="0" err="1">
                <a:solidFill>
                  <a:schemeClr val="tx1"/>
                </a:solidFill>
              </a:rPr>
              <a:t>các</a:t>
            </a:r>
            <a:r>
              <a:rPr lang="en-US" sz="2500" dirty="0">
                <a:solidFill>
                  <a:schemeClr val="tx1"/>
                </a:solidFill>
              </a:rPr>
              <a:t> API </a:t>
            </a:r>
            <a:r>
              <a:rPr lang="en-US" sz="2500" dirty="0" err="1">
                <a:solidFill>
                  <a:schemeClr val="tx1"/>
                </a:solidFill>
              </a:rPr>
              <a:t>được</a:t>
            </a:r>
            <a:r>
              <a:rPr lang="en-US" sz="2500" dirty="0">
                <a:solidFill>
                  <a:schemeClr val="tx1"/>
                </a:solidFill>
              </a:rPr>
              <a:t> </a:t>
            </a:r>
            <a:r>
              <a:rPr lang="en-US" sz="2500" dirty="0" err="1">
                <a:solidFill>
                  <a:schemeClr val="tx1"/>
                </a:solidFill>
              </a:rPr>
              <a:t>cung</a:t>
            </a:r>
            <a:r>
              <a:rPr lang="en-US" sz="2500" dirty="0">
                <a:solidFill>
                  <a:schemeClr val="tx1"/>
                </a:solidFill>
              </a:rPr>
              <a:t> </a:t>
            </a:r>
            <a:r>
              <a:rPr lang="en-US" sz="2500" dirty="0" err="1">
                <a:solidFill>
                  <a:schemeClr val="tx1"/>
                </a:solidFill>
              </a:rPr>
              <a:t>cấp</a:t>
            </a:r>
            <a:r>
              <a:rPr lang="en-US" sz="2500" dirty="0">
                <a:solidFill>
                  <a:schemeClr val="tx1"/>
                </a:solidFill>
              </a:rPr>
              <a:t> </a:t>
            </a:r>
            <a:r>
              <a:rPr lang="en-US" sz="2500" dirty="0" err="1">
                <a:solidFill>
                  <a:schemeClr val="tx1"/>
                </a:solidFill>
              </a:rPr>
              <a:t>từ</a:t>
            </a:r>
            <a:r>
              <a:rPr lang="en-US" sz="2500" dirty="0">
                <a:solidFill>
                  <a:schemeClr val="tx1"/>
                </a:solidFill>
              </a:rPr>
              <a:t> </a:t>
            </a:r>
            <a:r>
              <a:rPr lang="en-US" sz="2500" dirty="0" err="1">
                <a:solidFill>
                  <a:schemeClr val="tx1"/>
                </a:solidFill>
              </a:rPr>
              <a:t>đối</a:t>
            </a:r>
            <a:r>
              <a:rPr lang="en-US" sz="2500" dirty="0">
                <a:solidFill>
                  <a:schemeClr val="tx1"/>
                </a:solidFill>
              </a:rPr>
              <a:t> </a:t>
            </a:r>
            <a:r>
              <a:rPr lang="en-US" sz="2500" dirty="0" err="1">
                <a:solidFill>
                  <a:schemeClr val="tx1"/>
                </a:solidFill>
              </a:rPr>
              <a:t>tác</a:t>
            </a:r>
            <a:r>
              <a:rPr lang="en-US" sz="2500" dirty="0">
                <a:solidFill>
                  <a:schemeClr val="tx1"/>
                </a:solidFill>
              </a:rPr>
              <a:t>.</a:t>
            </a:r>
          </a:p>
          <a:p>
            <a:pPr algn="just"/>
            <a:endParaRPr lang="en-GB" sz="2500" dirty="0">
              <a:solidFill>
                <a:schemeClr val="tx1"/>
              </a:solidFill>
            </a:endParaRPr>
          </a:p>
          <a:p>
            <a:pPr algn="ctr"/>
            <a:endParaRPr lang="en-US" sz="2500" dirty="0">
              <a:solidFill>
                <a:schemeClr val="tx1"/>
              </a:solidFill>
            </a:endParaRPr>
          </a:p>
        </p:txBody>
      </p:sp>
      <p:sp>
        <p:nvSpPr>
          <p:cNvPr id="49" name="Rectangle 48"/>
          <p:cNvSpPr/>
          <p:nvPr/>
        </p:nvSpPr>
        <p:spPr>
          <a:xfrm>
            <a:off x="6687634" y="1886982"/>
            <a:ext cx="4878997" cy="3655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500" dirty="0">
                <a:solidFill>
                  <a:schemeClr val="tx1"/>
                </a:solidFill>
              </a:rPr>
              <a:t>Các trang so sánh giá xây dựng phương pháp thu thập dữ liệu bằng web crawler</a:t>
            </a:r>
            <a:endParaRPr lang="en-US" sz="2500" dirty="0">
              <a:solidFill>
                <a:schemeClr val="tx1"/>
              </a:solidFill>
            </a:endParaRPr>
          </a:p>
        </p:txBody>
      </p:sp>
      <p:sp>
        <p:nvSpPr>
          <p:cNvPr id="50" name="Rectangle 49"/>
          <p:cNvSpPr/>
          <p:nvPr/>
        </p:nvSpPr>
        <p:spPr>
          <a:xfrm>
            <a:off x="6709489" y="1961236"/>
            <a:ext cx="4878997" cy="3655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500" dirty="0">
                <a:solidFill>
                  <a:schemeClr val="tx1"/>
                </a:solidFill>
              </a:rPr>
              <a:t>Trang so sánh giá thu thập dữ liệu thông qua mô hình crowdsourcing, từ những người dùng đóng góp, đánh giá như một mạng xã hội hay diễn đàn thảo luận</a:t>
            </a:r>
            <a:endParaRPr lang="en-US" sz="2500" dirty="0">
              <a:solidFill>
                <a:schemeClr val="tx1"/>
              </a:solidFill>
            </a:endParaRPr>
          </a:p>
        </p:txBody>
      </p:sp>
      <p:sp>
        <p:nvSpPr>
          <p:cNvPr id="51" name="Oval 50">
            <a:extLst>
              <a:ext uri="{FF2B5EF4-FFF2-40B4-BE49-F238E27FC236}">
                <a16:creationId xmlns:a16="http://schemas.microsoft.com/office/drawing/2014/main" id="{3C4083F9-0184-4E1A-8BF5-7417F98A1BF4}"/>
              </a:ext>
            </a:extLst>
          </p:cNvPr>
          <p:cNvSpPr/>
          <p:nvPr/>
        </p:nvSpPr>
        <p:spPr>
          <a:xfrm>
            <a:off x="10536362" y="337071"/>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2" name="Oval 51">
            <a:extLst>
              <a:ext uri="{FF2B5EF4-FFF2-40B4-BE49-F238E27FC236}">
                <a16:creationId xmlns:a16="http://schemas.microsoft.com/office/drawing/2014/main" id="{3C4083F9-0184-4E1A-8BF5-7417F98A1BF4}"/>
              </a:ext>
            </a:extLst>
          </p:cNvPr>
          <p:cNvSpPr/>
          <p:nvPr/>
        </p:nvSpPr>
        <p:spPr>
          <a:xfrm>
            <a:off x="11128113" y="1299546"/>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3" name="Oval 52">
            <a:extLst>
              <a:ext uri="{FF2B5EF4-FFF2-40B4-BE49-F238E27FC236}">
                <a16:creationId xmlns:a16="http://schemas.microsoft.com/office/drawing/2014/main" id="{3C4083F9-0184-4E1A-8BF5-7417F98A1BF4}"/>
              </a:ext>
            </a:extLst>
          </p:cNvPr>
          <p:cNvSpPr/>
          <p:nvPr/>
        </p:nvSpPr>
        <p:spPr>
          <a:xfrm>
            <a:off x="11207450" y="5334085"/>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4" name="Oval 53">
            <a:extLst>
              <a:ext uri="{FF2B5EF4-FFF2-40B4-BE49-F238E27FC236}">
                <a16:creationId xmlns:a16="http://schemas.microsoft.com/office/drawing/2014/main" id="{3C4083F9-0184-4E1A-8BF5-7417F98A1BF4}"/>
              </a:ext>
            </a:extLst>
          </p:cNvPr>
          <p:cNvSpPr/>
          <p:nvPr/>
        </p:nvSpPr>
        <p:spPr>
          <a:xfrm>
            <a:off x="9988203" y="5691197"/>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5" name="Oval 54">
            <a:extLst>
              <a:ext uri="{FF2B5EF4-FFF2-40B4-BE49-F238E27FC236}">
                <a16:creationId xmlns:a16="http://schemas.microsoft.com/office/drawing/2014/main" id="{3C4083F9-0184-4E1A-8BF5-7417F98A1BF4}"/>
              </a:ext>
            </a:extLst>
          </p:cNvPr>
          <p:cNvSpPr/>
          <p:nvPr/>
        </p:nvSpPr>
        <p:spPr>
          <a:xfrm>
            <a:off x="8468426" y="5691197"/>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6" name="Oval 55">
            <a:extLst>
              <a:ext uri="{FF2B5EF4-FFF2-40B4-BE49-F238E27FC236}">
                <a16:creationId xmlns:a16="http://schemas.microsoft.com/office/drawing/2014/main" id="{3C4083F9-0184-4E1A-8BF5-7417F98A1BF4}"/>
              </a:ext>
            </a:extLst>
          </p:cNvPr>
          <p:cNvSpPr/>
          <p:nvPr/>
        </p:nvSpPr>
        <p:spPr>
          <a:xfrm>
            <a:off x="512777" y="747177"/>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7" name="Oval 56">
            <a:extLst>
              <a:ext uri="{FF2B5EF4-FFF2-40B4-BE49-F238E27FC236}">
                <a16:creationId xmlns:a16="http://schemas.microsoft.com/office/drawing/2014/main" id="{3C4083F9-0184-4E1A-8BF5-7417F98A1BF4}"/>
              </a:ext>
            </a:extLst>
          </p:cNvPr>
          <p:cNvSpPr/>
          <p:nvPr/>
        </p:nvSpPr>
        <p:spPr>
          <a:xfrm>
            <a:off x="1492713" y="204394"/>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8" name="Oval 57">
            <a:extLst>
              <a:ext uri="{FF2B5EF4-FFF2-40B4-BE49-F238E27FC236}">
                <a16:creationId xmlns:a16="http://schemas.microsoft.com/office/drawing/2014/main" id="{3C4083F9-0184-4E1A-8BF5-7417F98A1BF4}"/>
              </a:ext>
            </a:extLst>
          </p:cNvPr>
          <p:cNvSpPr/>
          <p:nvPr/>
        </p:nvSpPr>
        <p:spPr>
          <a:xfrm>
            <a:off x="2180415" y="972080"/>
            <a:ext cx="633158" cy="6331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368030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500" fill="hold"/>
                                        <p:tgtEl>
                                          <p:spTgt spid="18"/>
                                        </p:tgtEl>
                                        <p:attrNameLst>
                                          <p:attrName>r</p:attrName>
                                        </p:attrNameLst>
                                      </p:cBhvr>
                                    </p:animRot>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8" presetClass="emph" presetSubtype="0" fill="hold" nodeType="withEffect">
                                  <p:stCondLst>
                                    <p:cond delay="0"/>
                                  </p:stCondLst>
                                  <p:childTnLst>
                                    <p:animRot by="10800000">
                                      <p:cBhvr>
                                        <p:cTn id="35" dur="600" fill="hold"/>
                                        <p:tgtEl>
                                          <p:spTgt spid="14"/>
                                        </p:tgtEl>
                                        <p:attrNameLst>
                                          <p:attrName>r</p:attrName>
                                        </p:attrNameLst>
                                      </p:cBhvr>
                                    </p:animRot>
                                  </p:childTnLst>
                                </p:cTn>
                              </p:par>
                            </p:childTnLst>
                          </p:cTn>
                        </p:par>
                        <p:par>
                          <p:cTn id="36" fill="hold">
                            <p:stCondLst>
                              <p:cond delay="6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arn(inVertical)">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49"/>
                                        </p:tgtEl>
                                      </p:cBhvr>
                                    </p:animEffect>
                                    <p:set>
                                      <p:cBhvr>
                                        <p:cTn id="53" dur="1" fill="hold">
                                          <p:stCondLst>
                                            <p:cond delay="499"/>
                                          </p:stCondLst>
                                        </p:cTn>
                                        <p:tgtEl>
                                          <p:spTgt spid="49"/>
                                        </p:tgtEl>
                                        <p:attrNameLst>
                                          <p:attrName>style.visibility</p:attrName>
                                        </p:attrNameLst>
                                      </p:cBhvr>
                                      <p:to>
                                        <p:strVal val="hidden"/>
                                      </p:to>
                                    </p:set>
                                  </p:childTnLst>
                                </p:cTn>
                              </p:par>
                              <p:par>
                                <p:cTn id="54" presetID="3" presetClass="exit" presetSubtype="10" fill="hold" grpId="1" nodeType="withEffect">
                                  <p:stCondLst>
                                    <p:cond delay="0"/>
                                  </p:stCondLst>
                                  <p:childTnLst>
                                    <p:animEffect transition="out" filter="blinds(horizontal)">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47"/>
                                        </p:tgtEl>
                                      </p:cBhvr>
                                    </p:animEffect>
                                    <p:set>
                                      <p:cBhvr>
                                        <p:cTn id="59" dur="1" fill="hold">
                                          <p:stCondLst>
                                            <p:cond delay="499"/>
                                          </p:stCondLst>
                                        </p:cTn>
                                        <p:tgtEl>
                                          <p:spTgt spid="47"/>
                                        </p:tgtEl>
                                        <p:attrNameLst>
                                          <p:attrName>style.visibility</p:attrName>
                                        </p:attrNameLst>
                                      </p:cBhvr>
                                      <p:to>
                                        <p:strVal val="hidden"/>
                                      </p:to>
                                    </p:set>
                                  </p:childTnLst>
                                </p:cTn>
                              </p:par>
                              <p:par>
                                <p:cTn id="60" presetID="3" presetClass="exit" presetSubtype="10" fill="hold" grpId="1" nodeType="withEffect">
                                  <p:stCondLst>
                                    <p:cond delay="0"/>
                                  </p:stCondLst>
                                  <p:childTnLst>
                                    <p:animEffect transition="out" filter="blinds(horizontal)">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8" presetClass="emph" presetSubtype="0" fill="hold" nodeType="withEffect">
                                  <p:stCondLst>
                                    <p:cond delay="0"/>
                                  </p:stCondLst>
                                  <p:childTnLst>
                                    <p:animRot by="10800000">
                                      <p:cBhvr>
                                        <p:cTn id="64" dur="600" fill="hold"/>
                                        <p:tgtEl>
                                          <p:spTgt spid="10"/>
                                        </p:tgtEl>
                                        <p:attrNameLst>
                                          <p:attrName>r</p:attrName>
                                        </p:attrNameLst>
                                      </p:cBhvr>
                                    </p:animRot>
                                  </p:childTnLst>
                                </p:cTn>
                              </p:par>
                            </p:childTnLst>
                          </p:cTn>
                        </p:par>
                        <p:par>
                          <p:cTn id="65" fill="hold">
                            <p:stCondLst>
                              <p:cond delay="600"/>
                            </p:stCondLst>
                            <p:childTnLst>
                              <p:par>
                                <p:cTn id="66" presetID="10" presetClass="entr" presetSubtype="0"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barn(inVertical)">
                                      <p:cBhvr>
                                        <p:cTn id="7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3" grpId="1" animBg="1"/>
      <p:bldP spid="17" grpId="0" animBg="1"/>
      <p:bldP spid="17" grpId="1" animBg="1"/>
      <p:bldP spid="24" grpId="0" animBg="1"/>
      <p:bldP spid="24" grpId="1" animBg="1"/>
      <p:bldP spid="25" grpId="0" animBg="1"/>
      <p:bldP spid="25" grpId="1" animBg="1"/>
      <p:bldP spid="27" grpId="0" animBg="1"/>
      <p:bldP spid="45" grpId="0" animBg="1"/>
      <p:bldP spid="45" grpId="1" animBg="1"/>
      <p:bldP spid="46" grpId="0" animBg="1"/>
      <p:bldP spid="47" grpId="0" animBg="1"/>
      <p:bldP spid="47" grpId="1" animBg="1"/>
      <p:bldP spid="3" grpId="0" animBg="1"/>
      <p:bldP spid="3" grpId="1" animBg="1"/>
      <p:bldP spid="49" grpId="0" animBg="1"/>
      <p:bldP spid="49" grpId="1" animBg="1"/>
      <p:bldP spid="50" grpId="0" animBg="1"/>
    </p:bldLst>
  </p:timing>
</p:sld>
</file>

<file path=ppt/theme/theme1.xml><?xml version="1.0" encoding="utf-8"?>
<a:theme xmlns:a="http://schemas.openxmlformats.org/drawingml/2006/main" name="Cover and End Slide Master">
  <a:themeElements>
    <a:clrScheme name="ALL PPT-BALLOON DOLLAR">
      <a:dk1>
        <a:sysClr val="windowText" lastClr="000000"/>
      </a:dk1>
      <a:lt1>
        <a:sysClr val="window" lastClr="FFFFFF"/>
      </a:lt1>
      <a:dk2>
        <a:srgbClr val="44546A"/>
      </a:dk2>
      <a:lt2>
        <a:srgbClr val="CBCBCB"/>
      </a:lt2>
      <a:accent1>
        <a:srgbClr val="B1D9C7"/>
      </a:accent1>
      <a:accent2>
        <a:srgbClr val="62C1C5"/>
      </a:accent2>
      <a:accent3>
        <a:srgbClr val="FDD247"/>
      </a:accent3>
      <a:accent4>
        <a:srgbClr val="F7A60B"/>
      </a:accent4>
      <a:accent5>
        <a:srgbClr val="576868"/>
      </a:accent5>
      <a:accent6>
        <a:srgbClr val="CBCBCB"/>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 PPT-BALLOON DOLLAR">
      <a:dk1>
        <a:sysClr val="windowText" lastClr="000000"/>
      </a:dk1>
      <a:lt1>
        <a:sysClr val="window" lastClr="FFFFFF"/>
      </a:lt1>
      <a:dk2>
        <a:srgbClr val="44546A"/>
      </a:dk2>
      <a:lt2>
        <a:srgbClr val="CBCBCB"/>
      </a:lt2>
      <a:accent1>
        <a:srgbClr val="B1D9C7"/>
      </a:accent1>
      <a:accent2>
        <a:srgbClr val="62C1C5"/>
      </a:accent2>
      <a:accent3>
        <a:srgbClr val="FDD247"/>
      </a:accent3>
      <a:accent4>
        <a:srgbClr val="F7A60B"/>
      </a:accent4>
      <a:accent5>
        <a:srgbClr val="576868"/>
      </a:accent5>
      <a:accent6>
        <a:srgbClr val="CBCBCB"/>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 PPT-BALLOON DOLLAR">
      <a:dk1>
        <a:sysClr val="windowText" lastClr="000000"/>
      </a:dk1>
      <a:lt1>
        <a:sysClr val="window" lastClr="FFFFFF"/>
      </a:lt1>
      <a:dk2>
        <a:srgbClr val="44546A"/>
      </a:dk2>
      <a:lt2>
        <a:srgbClr val="CBCBCB"/>
      </a:lt2>
      <a:accent1>
        <a:srgbClr val="B1D9C7"/>
      </a:accent1>
      <a:accent2>
        <a:srgbClr val="62C1C5"/>
      </a:accent2>
      <a:accent3>
        <a:srgbClr val="FDD247"/>
      </a:accent3>
      <a:accent4>
        <a:srgbClr val="F7A60B"/>
      </a:accent4>
      <a:accent5>
        <a:srgbClr val="576868"/>
      </a:accent5>
      <a:accent6>
        <a:srgbClr val="CBCBC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TotalTime>
  <Words>942</Words>
  <Application>Microsoft Office PowerPoint</Application>
  <PresentationFormat>Widescreen</PresentationFormat>
  <Paragraphs>99</Paragraphs>
  <Slides>22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Arial</vt:lpstr>
      <vt:lpstr>Arial Unicode MS</vt:lpstr>
      <vt:lpstr>Calibri</vt:lpstr>
      <vt:lpstr>DejaVu Sans</vt:lpstr>
      <vt:lpstr>URW Bookman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Bùi Thị Huyền Trân</cp:lastModifiedBy>
  <cp:revision>152</cp:revision>
  <dcterms:created xsi:type="dcterms:W3CDTF">2019-01-14T06:35:35Z</dcterms:created>
  <dcterms:modified xsi:type="dcterms:W3CDTF">2019-05-31T03:30:27Z</dcterms:modified>
</cp:coreProperties>
</file>